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embeddings/oleObject1.bin" ContentType="application/vnd.openxmlformats-officedocument.oleObject"/>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731" r:id="rId2"/>
  </p:sldMasterIdLst>
  <p:notesMasterIdLst>
    <p:notesMasterId r:id="rId28"/>
  </p:notesMasterIdLst>
  <p:handoutMasterIdLst>
    <p:handoutMasterId r:id="rId29"/>
  </p:handoutMasterIdLst>
  <p:sldIdLst>
    <p:sldId id="256" r:id="rId3"/>
    <p:sldId id="260" r:id="rId4"/>
    <p:sldId id="261" r:id="rId5"/>
    <p:sldId id="257" r:id="rId6"/>
    <p:sldId id="268" r:id="rId7"/>
    <p:sldId id="269" r:id="rId8"/>
    <p:sldId id="282" r:id="rId9"/>
    <p:sldId id="270" r:id="rId10"/>
    <p:sldId id="262" r:id="rId11"/>
    <p:sldId id="265" r:id="rId12"/>
    <p:sldId id="271" r:id="rId13"/>
    <p:sldId id="272" r:id="rId14"/>
    <p:sldId id="273" r:id="rId15"/>
    <p:sldId id="263" r:id="rId16"/>
    <p:sldId id="266" r:id="rId17"/>
    <p:sldId id="275" r:id="rId18"/>
    <p:sldId id="284" r:id="rId19"/>
    <p:sldId id="276" r:id="rId20"/>
    <p:sldId id="264" r:id="rId21"/>
    <p:sldId id="267" r:id="rId22"/>
    <p:sldId id="278" r:id="rId23"/>
    <p:sldId id="277" r:id="rId24"/>
    <p:sldId id="279" r:id="rId25"/>
    <p:sldId id="283" r:id="rId26"/>
    <p:sldId id="285" r:id="rId27"/>
  </p:sldIdLst>
  <p:sldSz cx="12192000" cy="6858000"/>
  <p:notesSz cx="6858000" cy="9144000"/>
  <p:embeddedFontLst>
    <p:embeddedFont>
      <p:font typeface="微软雅黑" panose="020B0503020204020204" pitchFamily="34" charset="-122"/>
      <p:regular r:id="rId30"/>
      <p:bold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325" userDrawn="1">
          <p15:clr>
            <a:srgbClr val="A4A3A4"/>
          </p15:clr>
        </p15:guide>
        <p15:guide id="4" orient="horz" pos="436" userDrawn="1">
          <p15:clr>
            <a:srgbClr val="A4A3A4"/>
          </p15:clr>
        </p15:guide>
        <p15:guide id="5" orient="horz" pos="4110" userDrawn="1">
          <p15:clr>
            <a:srgbClr val="A4A3A4"/>
          </p15:clr>
        </p15:guide>
        <p15:guide id="6" pos="7378" userDrawn="1">
          <p15:clr>
            <a:srgbClr val="A4A3A4"/>
          </p15:clr>
        </p15:guide>
        <p15:guide id="7" orient="horz" pos="9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4371"/>
    <a:srgbClr val="FFFFFF"/>
    <a:srgbClr val="F7F8FB"/>
    <a:srgbClr val="F9F9F9"/>
    <a:srgbClr val="E5E9F3"/>
    <a:srgbClr val="9FAED5"/>
    <a:srgbClr val="2A3960"/>
    <a:srgbClr val="EEF2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859" autoAdjust="0"/>
    <p:restoredTop sz="96404" autoAdjust="0"/>
  </p:normalViewPr>
  <p:slideViewPr>
    <p:cSldViewPr snapToGrid="0" showGuides="1">
      <p:cViewPr varScale="1">
        <p:scale>
          <a:sx n="83" d="100"/>
          <a:sy n="83" d="100"/>
        </p:scale>
        <p:origin x="96" y="234"/>
      </p:cViewPr>
      <p:guideLst>
        <p:guide orient="horz" pos="2183"/>
        <p:guide pos="3840"/>
        <p:guide pos="325"/>
        <p:guide orient="horz" pos="436"/>
        <p:guide orient="horz" pos="4110"/>
        <p:guide pos="7378"/>
        <p:guide orient="horz" pos="9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slideMaster" Target="slideMasters/slideMaster2.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3" Type="http://schemas.openxmlformats.org/officeDocument/2006/relationships/slide" Target="slides/slide1.xml"/><Relationship Id="rId30" Type="http://schemas.openxmlformats.org/officeDocument/2006/relationships/font" Target="fonts/font1.fntdata"/><Relationship Id="rId31" Type="http://schemas.openxmlformats.org/officeDocument/2006/relationships/font" Target="fonts/font2.fntdata"/><Relationship Id="rId32" Type="http://schemas.openxmlformats.org/officeDocument/2006/relationships/tags" Target="tags/tag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2025-02-21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5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6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1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2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3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4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5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6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8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9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1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2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3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4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5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6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7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8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1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2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3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4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5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6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7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8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9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0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1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2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3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4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5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6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7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8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9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0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1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hf sldNum="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比较">
    <p:spTree>
      <p:nvGrpSpPr>
        <p:cNvPr id="1" name=""/>
        <p:cNvGrpSpPr/>
        <p:nvPr/>
      </p:nvGrpSpPr>
      <p:grpSpPr>
        <a:xfrm>
          <a:off x="0" y="0"/>
          <a:ext cx="0" cy="0"/>
          <a:chOff x="0" y="0"/>
          <a:chExt cx="0" cy="0"/>
        </a:xfrm>
      </p:grpSpPr>
    </p:spTree>
  </p:cSld>
  <p:clrMapOvr>
    <a:masterClrMapping/>
  </p:clrMapOvr>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hf sldNum="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hf sldNum="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hf sldNum="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2025-02-21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2025-02-21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spTree>
  </p:cSld>
  <p:clrMapOvr>
    <a:masterClrMapping/>
  </p:clrMapOvr>
  <p:hf sldNum="0" ftr="0" dt="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 Type="http://schemas.openxmlformats.org/officeDocument/2006/relationships/slideLayout" Target="../slideLayouts/slideLayout2.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 Type="http://schemas.openxmlformats.org/officeDocument/2006/relationships/slideLayout" Target="../slideLayouts/slideLayout3.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 Type="http://schemas.openxmlformats.org/officeDocument/2006/relationships/slideLayout" Target="../slideLayouts/slideLayout4.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 Type="http://schemas.openxmlformats.org/officeDocument/2006/relationships/slideLayout" Target="../slideLayouts/slideLayout5.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 Type="http://schemas.openxmlformats.org/officeDocument/2006/relationships/slideLayout" Target="../slideLayouts/slideLayout6.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 Type="http://schemas.openxmlformats.org/officeDocument/2006/relationships/slideLayout" Target="../slideLayouts/slideLayout7.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 Type="http://schemas.openxmlformats.org/officeDocument/2006/relationships/slideLayout" Target="../slideLayouts/slideLayout8.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theme" Target="../theme/theme1.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62480-A9DA-40D6-A42E-F2C4EAA26F9B}" type="datetimeFigureOut">
              <a:rPr lang="zh-CN" altLang="en-US" smtClean="0"/>
              <a:t>2025-02-21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877002-65AA-4060-9573-D0355C08E90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1.jpg"/><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3.jpg"/><Relationship Id="rId6"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6.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6.png"/><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8.jpeg"/><Relationship Id="rId3" Type="http://schemas.openxmlformats.org/officeDocument/2006/relationships/image" Target="../media/image6.png"/><Relationship Id="rId4" Type="http://schemas.openxmlformats.org/officeDocument/2006/relationships/image" Target="../media/image23.jpg"/><Relationship Id="rId5" Type="http://schemas.openxmlformats.org/officeDocument/2006/relationships/image" Target="../media/image24.jpg"/><Relationship Id="rId6" Type="http://schemas.openxmlformats.org/officeDocument/2006/relationships/image" Target="../media/image25.jpg"/><Relationship Id="rId7" Type="http://schemas.openxmlformats.org/officeDocument/2006/relationships/image" Target="../media/image26.jp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6.png"/><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jpg"/><Relationship Id="rId3" Type="http://schemas.openxmlformats.org/officeDocument/2006/relationships/image" Target="../media/image4.png"/><Relationship Id="rId4" Type="http://schemas.openxmlformats.org/officeDocument/2006/relationships/image" Target="../media/image27.jp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6.png"/><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6.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oleObject" Target="../embeddings/oleObject1.bin"/><Relationship Id="rId3" Type="http://schemas.openxmlformats.org/officeDocument/2006/relationships/image" Target="../media/image11.emf"/><Relationship Id="rId4" Type="http://schemas.openxmlformats.org/officeDocument/2006/relationships/image" Target="../media/image6.png"/><Relationship Id="rId5" Type="http://schemas.openxmlformats.org/officeDocument/2006/relationships/image" Target="../media/image28.jpg"/><Relationship Id="rId6"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jpg"/><Relationship Id="rId3" Type="http://schemas.openxmlformats.org/officeDocument/2006/relationships/image" Target="../media/image4.png"/><Relationship Id="rId4" Type="http://schemas.openxmlformats.org/officeDocument/2006/relationships/image" Target="../media/image29.jp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jpg"/><Relationship Id="rId3" Type="http://schemas.openxmlformats.org/officeDocument/2006/relationships/image" Target="../media/image4.png"/><Relationship Id="rId4" Type="http://schemas.openxmlformats.org/officeDocument/2006/relationships/image" Target="../media/image15.jp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6.png"/><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6.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6.png"/><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jpg"/><Relationship Id="rId3" Type="http://schemas.openxmlformats.org/officeDocument/2006/relationships/image" Target="../media/image12.jpeg"/><Relationship Id="rId4" Type="http://schemas.openxmlformats.org/officeDocument/2006/relationships/image" Target="../media/image6.png"/><Relationship Id="rId5" Type="http://schemas.openxmlformats.org/officeDocument/2006/relationships/image" Target="../media/image30.jpg"/><Relationship Id="rId6" Type="http://schemas.openxmlformats.org/officeDocument/2006/relationships/image" Target="../media/image31.jpg"/><Relationship Id="rId7"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jpg"/><Relationship Id="rId3" Type="http://schemas.openxmlformats.org/officeDocument/2006/relationships/image" Target="../media/image6.png"/><Relationship Id="rId4" Type="http://schemas.openxmlformats.org/officeDocument/2006/relationships/image" Target="../media/image32.jp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jpg"/><Relationship Id="rId3" Type="http://schemas.openxmlformats.org/officeDocument/2006/relationships/image" Target="../media/image4.png"/><Relationship Id="rId4" Type="http://schemas.openxmlformats.org/officeDocument/2006/relationships/image" Target="../media/image33.jp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jpg"/><Relationship Id="rId3" Type="http://schemas.openxmlformats.org/officeDocument/2006/relationships/image" Target="../media/image4.png"/><Relationship Id="rId4" Type="http://schemas.openxmlformats.org/officeDocument/2006/relationships/image" Target="../media/image16.jp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jpg"/><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17.jpg"/><Relationship Id="rId6" Type="http://schemas.openxmlformats.org/officeDocument/2006/relationships/image" Target="../media/image18.jpg"/><Relationship Id="rId7"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6.png"/><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6.png"/><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jpg"/><Relationship Id="rId3" Type="http://schemas.openxmlformats.org/officeDocument/2006/relationships/image" Target="../media/image6.pn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jpg"/><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淘宝-想搞设计PPT(倒卖必究)-20">
            <a:extLst>
              <a:ext uri="{FF2B5EF4-FFF2-40B4-BE49-F238E27FC236}">
                <a16:creationId xmlns:a16="http://schemas.microsoft.com/office/drawing/2014/main" id="{A75B89C5-2E4C-D569-9B90-5F84C00B86B3}"/>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19" name="淘宝-想搞设计PPT(倒卖必究)-19">
            <a:extLst>
              <a:ext uri="{FF2B5EF4-FFF2-40B4-BE49-F238E27FC236}">
                <a16:creationId xmlns:a16="http://schemas.microsoft.com/office/drawing/2014/main" id="{582781D9-BEDC-3D74-BB3A-9C6BB26007D8}"/>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18" name="淘宝-想搞设计PPT(倒卖必究)-18">
            <a:extLst>
              <a:ext uri="{FF2B5EF4-FFF2-40B4-BE49-F238E27FC236}">
                <a16:creationId xmlns:a16="http://schemas.microsoft.com/office/drawing/2014/main" id="{2FEC1AAF-C90A-E348-8ED2-8E97A74EF090}"/>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1</a:t>
            </a:fld>
            <a:endParaRPr lang="zh-CN" altLang="en-US"/>
          </a:p>
        </p:txBody>
      </p:sp>
      <p:sp>
        <p:nvSpPr>
          <p:cNvPr id="15" name="淘宝-想搞设计PPT(倒卖必究)-15">
            <a:extLst>
              <a:ext uri="{FF2B5EF4-FFF2-40B4-BE49-F238E27FC236}">
                <a16:creationId xmlns:a16="http://schemas.microsoft.com/office/drawing/2014/main" id="{F4571E80-5C0B-FF1F-76DF-50E2E14B67D5}"/>
              </a:ext>
            </a:extLst>
          </p:cNvPr>
          <p:cNvSpPr/>
          <p:nvPr/>
        </p:nvSpPr>
        <p:spPr>
          <a:xfrm>
            <a:off x="0" y="-1"/>
            <a:ext cx="12186286" cy="6858001"/>
          </a:xfrm>
          <a:prstGeom prst="rect">
            <a:avLst/>
          </a:prstGeom>
          <a:solidFill>
            <a:srgbClr val="EB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淘宝-想搞设计PPT(倒卖必究)-4"/>
          <p:cNvPicPr>
            <a:picLocks noChangeAspect="1"/>
          </p:cNvPicPr>
          <p:nvPr/>
        </p:nvPicPr>
        <p:blipFill>
          <a:blip r:embed="rId2">
            <a:extLst>
              <a:ext uri="{28A0092B-C50C-407E-A947-70E740481C1C}">
                <a14:useLocalDpi xmlns:a14="http://schemas.microsoft.com/office/drawing/2010/main" val="0"/>
              </a:ext>
            </a:extLst>
          </a:blip>
          <a:srcRect t="7707" b="7707"/>
          <a:stretch/>
        </p:blipFill>
        <p:spPr>
          <a:xfrm>
            <a:off x="0" y="0"/>
            <a:ext cx="12192000" cy="6858000"/>
          </a:xfrm>
          <a:prstGeom prst="rect">
            <a:avLst/>
          </a:prstGeom>
        </p:spPr>
      </p:pic>
      <p:pic>
        <p:nvPicPr>
          <p:cNvPr id="43" name="Picture 42" descr="677d22b86e9b106229962a7e.jpg"/>
          <p:cNvPicPr>
            <a:picLocks noChangeAspect="1"/>
          </p:cNvPicPr>
          <p:nvPr/>
        </p:nvPicPr>
        <p:blipFill>
          <a:blip r:embed="rId5"/>
          <a:stretch>
            <a:fillRect/>
          </a:stretch>
        </p:blipFill>
        <p:spPr>
          <a:xfrm>
            <a:off x="0" y="-386199"/>
            <a:ext cx="12200318" cy="7625198"/>
          </a:xfrm>
          <a:prstGeom prst="rect">
            <a:avLst/>
          </a:prstGeom>
        </p:spPr>
      </p:pic>
      <p:sp>
        <p:nvSpPr>
          <p:cNvPr id="6" name="淘宝-想搞设计PPT(倒卖必究)-6"/>
          <p:cNvSpPr/>
          <p:nvPr/>
        </p:nvSpPr>
        <p:spPr>
          <a:xfrm>
            <a:off x="0" y="0"/>
            <a:ext cx="12192000" cy="6858000"/>
          </a:xfrm>
          <a:prstGeom prst="rect">
            <a:avLst/>
          </a:prstGeom>
          <a:gradFill flip="none" rotWithShape="1">
            <a:gsLst>
              <a:gs pos="5000">
                <a:srgbClr val="0F4571"/>
              </a:gs>
              <a:gs pos="40000">
                <a:srgbClr val="0F4571">
                  <a:alpha val="83000"/>
                </a:srgbClr>
              </a:gs>
              <a:gs pos="66000">
                <a:srgbClr val="0F4571">
                  <a:alpha val="71000"/>
                </a:srgbClr>
              </a:gs>
              <a:gs pos="100000">
                <a:srgbClr val="0F4571">
                  <a:alpha val="5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淘宝-想搞设计PPT(倒卖必究)-10"/>
          <p:cNvSpPr txBox="1"/>
          <p:nvPr/>
        </p:nvSpPr>
        <p:spPr>
          <a:xfrm>
            <a:off x="415303" y="4110288"/>
            <a:ext cx="5933878" cy="338554"/>
          </a:xfrm>
          <a:prstGeom prst="rect">
            <a:avLst/>
          </a:prstGeom>
          <a:noFill/>
        </p:spPr>
        <p:txBody>
          <a:bodyPr wrap="square" rtlCol="0">
            <a:spAutoFit/>
          </a:bodyPr>
          <a:lstStyle/>
          <a:p>
            <a:pPr algn="dist"/>
            <a:r>
              <a:rPr lang="en-US" altLang="zh-CN" sz="1600" dirty="0">
                <a:solidFill>
                  <a:schemeClr val="bg1"/>
                </a:solidFill>
                <a:cs typeface="+mn-ea"/>
                <a:sym typeface="+mn-lt"/>
              </a:rPr>
              <a:t>BLUE GRADUATION DESIGN DEFENSE TEMPLATE</a:t>
            </a:r>
            <a:endParaRPr lang="zh-CN" altLang="en-US" sz="1600" dirty="0">
              <a:solidFill>
                <a:schemeClr val="bg1"/>
              </a:solidFill>
              <a:cs typeface="+mn-ea"/>
              <a:sym typeface="+mn-lt"/>
            </a:endParaRPr>
          </a:p>
        </p:txBody>
      </p:sp>
      <p:sp>
        <p:nvSpPr>
          <p:cNvPr id="11" name="淘宝-想搞设计PPT(倒卖必究)-11"/>
          <p:cNvSpPr/>
          <p:nvPr/>
        </p:nvSpPr>
        <p:spPr>
          <a:xfrm>
            <a:off x="515938" y="4590303"/>
            <a:ext cx="396000" cy="5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a:extLst>
              <a:ext uri="{FF2B5EF4-FFF2-40B4-BE49-F238E27FC236}">
                <a16:creationId xmlns:a16="http://schemas.microsoft.com/office/drawing/2014/main" id="{6096A363-9283-BA6B-9974-264E18A95CC4}"/>
              </a:ext>
            </a:extLst>
          </p:cNvPr>
          <p:cNvGrpSpPr/>
          <p:nvPr/>
        </p:nvGrpSpPr>
        <p:grpSpPr>
          <a:xfrm>
            <a:off x="415303" y="6238391"/>
            <a:ext cx="4793920" cy="353943"/>
            <a:chOff x="415303" y="6238391"/>
            <a:chExt cx="4793920" cy="353943"/>
          </a:xfrm>
        </p:grpSpPr>
        <p:sp>
          <p:nvSpPr>
            <p:cNvPr id="12" name="淘宝-想搞设计PPT(倒卖必究)-12"/>
            <p:cNvSpPr txBox="1"/>
            <p:nvPr/>
          </p:nvSpPr>
          <p:spPr>
            <a:xfrm>
              <a:off x="415303" y="6238391"/>
              <a:ext cx="1914942" cy="352425"/>
            </a:xfrm>
            <a:prstGeom prst="rect">
              <a:avLst/>
            </a:prstGeom>
            <a:noFill/>
          </p:spPr>
          <p:txBody>
            <a:bodyPr wrap="square" rtlCol="0">
              <a:spAutoFit/>
            </a:bodyPr>
            <a:lstStyle/>
            <a:p>
              <a:r>
                <a:rPr lang="zh-CN" altLang="en-US" sz="1700" dirty="0">
                  <a:solidFill>
                    <a:schemeClr val="bg1"/>
                  </a:solidFill>
                  <a:cs typeface="+mn-ea"/>
                  <a:sym typeface="+mn-lt"/>
                </a:rPr>
                <a:t>答辩人：想搞设计</a:t>
              </a:r>
            </a:p>
          </p:txBody>
        </p:sp>
        <p:sp>
          <p:nvSpPr>
            <p:cNvPr id="13" name="淘宝-想搞设计PPT(倒卖必究)-13"/>
            <p:cNvSpPr txBox="1"/>
            <p:nvPr/>
          </p:nvSpPr>
          <p:spPr>
            <a:xfrm>
              <a:off x="2649291" y="6238391"/>
              <a:ext cx="2559932" cy="353943"/>
            </a:xfrm>
            <a:prstGeom prst="rect">
              <a:avLst/>
            </a:prstGeom>
            <a:noFill/>
          </p:spPr>
          <p:txBody>
            <a:bodyPr wrap="square" rtlCol="0">
              <a:spAutoFit/>
            </a:bodyPr>
            <a:lstStyle/>
            <a:p>
              <a:r>
                <a:rPr lang="zh-CN" altLang="en-US" sz="1700" dirty="0">
                  <a:solidFill>
                    <a:schemeClr val="bg1"/>
                  </a:solidFill>
                  <a:cs typeface="+mn-ea"/>
                  <a:sym typeface="+mn-lt"/>
                </a:rPr>
                <a:t>指导老师：想搞设计</a:t>
              </a:r>
            </a:p>
          </p:txBody>
        </p:sp>
        <p:sp>
          <p:nvSpPr>
            <p:cNvPr id="16" name="淘宝-想搞设计PPT(倒卖必究)-16"/>
            <p:cNvSpPr/>
            <p:nvPr/>
          </p:nvSpPr>
          <p:spPr>
            <a:xfrm rot="8100000" flipH="1">
              <a:off x="2406114" y="6337773"/>
              <a:ext cx="162000" cy="162000"/>
            </a:xfrm>
            <a:custGeom>
              <a:avLst/>
              <a:gdLst>
                <a:gd name="connsiteX0" fmla="*/ 108000 w 198000"/>
                <a:gd name="connsiteY0" fmla="*/ 198000 h 198000"/>
                <a:gd name="connsiteX1" fmla="*/ 108000 w 198000"/>
                <a:gd name="connsiteY1" fmla="*/ 108000 h 198000"/>
                <a:gd name="connsiteX2" fmla="*/ 198000 w 198000"/>
                <a:gd name="connsiteY2" fmla="*/ 108000 h 198000"/>
                <a:gd name="connsiteX3" fmla="*/ 198000 w 198000"/>
                <a:gd name="connsiteY3" fmla="*/ 90000 h 198000"/>
                <a:gd name="connsiteX4" fmla="*/ 108000 w 198000"/>
                <a:gd name="connsiteY4" fmla="*/ 90000 h 198000"/>
                <a:gd name="connsiteX5" fmla="*/ 108000 w 198000"/>
                <a:gd name="connsiteY5" fmla="*/ 0 h 198000"/>
                <a:gd name="connsiteX6" fmla="*/ 90000 w 198000"/>
                <a:gd name="connsiteY6" fmla="*/ 0 h 198000"/>
                <a:gd name="connsiteX7" fmla="*/ 90000 w 198000"/>
                <a:gd name="connsiteY7" fmla="*/ 90000 h 198000"/>
                <a:gd name="connsiteX8" fmla="*/ 0 w 198000"/>
                <a:gd name="connsiteY8" fmla="*/ 90000 h 198000"/>
                <a:gd name="connsiteX9" fmla="*/ 0 w 198000"/>
                <a:gd name="connsiteY9" fmla="*/ 108000 h 198000"/>
                <a:gd name="connsiteX10" fmla="*/ 90000 w 198000"/>
                <a:gd name="connsiteY10" fmla="*/ 108000 h 198000"/>
                <a:gd name="connsiteX11" fmla="*/ 90000 w 198000"/>
                <a:gd name="connsiteY11" fmla="*/ 198000 h 1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 h="198000">
                  <a:moveTo>
                    <a:pt x="108000" y="198000"/>
                  </a:moveTo>
                  <a:lnTo>
                    <a:pt x="108000" y="108000"/>
                  </a:lnTo>
                  <a:lnTo>
                    <a:pt x="198000" y="108000"/>
                  </a:lnTo>
                  <a:lnTo>
                    <a:pt x="198000" y="90000"/>
                  </a:lnTo>
                  <a:lnTo>
                    <a:pt x="108000" y="90000"/>
                  </a:lnTo>
                  <a:lnTo>
                    <a:pt x="108000" y="0"/>
                  </a:lnTo>
                  <a:lnTo>
                    <a:pt x="90000" y="0"/>
                  </a:lnTo>
                  <a:lnTo>
                    <a:pt x="90000" y="90000"/>
                  </a:lnTo>
                  <a:lnTo>
                    <a:pt x="0" y="90000"/>
                  </a:lnTo>
                  <a:lnTo>
                    <a:pt x="0" y="108000"/>
                  </a:lnTo>
                  <a:lnTo>
                    <a:pt x="90000" y="108000"/>
                  </a:lnTo>
                  <a:lnTo>
                    <a:pt x="90000" y="19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淘宝-想搞设计PPT(倒卖必究)-17"/>
          <p:cNvSpPr txBox="1"/>
          <p:nvPr/>
        </p:nvSpPr>
        <p:spPr>
          <a:xfrm>
            <a:off x="354210" y="2955931"/>
            <a:ext cx="7122353" cy="923330"/>
          </a:xfrm>
          <a:prstGeom prst="rect">
            <a:avLst/>
          </a:prstGeom>
          <a:noFill/>
        </p:spPr>
        <p:txBody>
          <a:bodyPr wrap="square" rtlCol="0" anchor="ctr" anchorCtr="0">
            <a:spAutoFit/>
          </a:bodyPr>
          <a:lstStyle/>
          <a:p>
            <a:r>
              <a:rPr lang="en-US" altLang="zh-CN" sz="5400" b="1">
                <a:solidFill>
                  <a:srgbClr val="FFFFFF"/>
                </a:solidFill>
                <a:latin typeface="微软雅黑" panose="020B0503020204020204" pitchFamily="34" charset="-122"/>
              </a:rPr>
              <a:t>华科-导航式模版</a:t>
            </a:r>
            <a:r>
              <a:rPr lang="zh-CN" altLang="en-US" sz="5400" b="1" dirty="0">
                <a:solidFill>
                  <a:srgbClr val="FFFFFF"/>
                </a:solidFill>
                <a:latin typeface="微软雅黑" panose="020B0503020204020204" pitchFamily="34" charset="-122"/>
              </a:rPr>
              <a:t/>
            </a:r>
          </a:p>
        </p:txBody>
      </p:sp>
      <p:sp>
        <p:nvSpPr>
          <p:cNvPr id="31" name="淘宝-想搞设计PPT(倒卖必究)-31"/>
          <p:cNvSpPr>
            <a:spLocks noEditPoints="1"/>
          </p:cNvSpPr>
          <p:nvPr/>
        </p:nvSpPr>
        <p:spPr bwMode="auto">
          <a:xfrm>
            <a:off x="515938" y="404450"/>
            <a:ext cx="452371" cy="355266"/>
          </a:xfrm>
          <a:custGeom>
            <a:avLst/>
            <a:gdLst>
              <a:gd name="T0" fmla="*/ 765 w 4202"/>
              <a:gd name="T1" fmla="*/ 1869 h 3300"/>
              <a:gd name="T2" fmla="*/ 2101 w 4202"/>
              <a:gd name="T3" fmla="*/ 2566 h 3300"/>
              <a:gd name="T4" fmla="*/ 3435 w 4202"/>
              <a:gd name="T5" fmla="*/ 1869 h 3300"/>
              <a:gd name="T6" fmla="*/ 3435 w 4202"/>
              <a:gd name="T7" fmla="*/ 2604 h 3300"/>
              <a:gd name="T8" fmla="*/ 2100 w 4202"/>
              <a:gd name="T9" fmla="*/ 3300 h 3300"/>
              <a:gd name="T10" fmla="*/ 765 w 4202"/>
              <a:gd name="T11" fmla="*/ 2604 h 3300"/>
              <a:gd name="T12" fmla="*/ 765 w 4202"/>
              <a:gd name="T13" fmla="*/ 1869 h 3300"/>
              <a:gd name="T14" fmla="*/ 2101 w 4202"/>
              <a:gd name="T15" fmla="*/ 0 h 3300"/>
              <a:gd name="T16" fmla="*/ 4202 w 4202"/>
              <a:gd name="T17" fmla="*/ 1099 h 3300"/>
              <a:gd name="T18" fmla="*/ 4202 w 4202"/>
              <a:gd name="T19" fmla="*/ 2566 h 3300"/>
              <a:gd name="T20" fmla="*/ 3819 w 4202"/>
              <a:gd name="T21" fmla="*/ 2566 h 3300"/>
              <a:gd name="T22" fmla="*/ 3819 w 4202"/>
              <a:gd name="T23" fmla="*/ 1299 h 3300"/>
              <a:gd name="T24" fmla="*/ 2101 w 4202"/>
              <a:gd name="T25" fmla="*/ 2197 h 3300"/>
              <a:gd name="T26" fmla="*/ 0 w 4202"/>
              <a:gd name="T27" fmla="*/ 1099 h 3300"/>
              <a:gd name="T28" fmla="*/ 2101 w 4202"/>
              <a:gd name="T29" fmla="*/ 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2" h="3300">
                <a:moveTo>
                  <a:pt x="765" y="1869"/>
                </a:moveTo>
                <a:lnTo>
                  <a:pt x="2101" y="2566"/>
                </a:lnTo>
                <a:lnTo>
                  <a:pt x="3435" y="1869"/>
                </a:lnTo>
                <a:lnTo>
                  <a:pt x="3435" y="2604"/>
                </a:lnTo>
                <a:lnTo>
                  <a:pt x="2100" y="3300"/>
                </a:lnTo>
                <a:lnTo>
                  <a:pt x="765" y="2604"/>
                </a:lnTo>
                <a:lnTo>
                  <a:pt x="765" y="1869"/>
                </a:lnTo>
                <a:close/>
                <a:moveTo>
                  <a:pt x="2101" y="0"/>
                </a:moveTo>
                <a:lnTo>
                  <a:pt x="4202" y="1099"/>
                </a:lnTo>
                <a:lnTo>
                  <a:pt x="4202" y="2566"/>
                </a:lnTo>
                <a:lnTo>
                  <a:pt x="3819" y="2566"/>
                </a:lnTo>
                <a:lnTo>
                  <a:pt x="3819" y="1299"/>
                </a:lnTo>
                <a:lnTo>
                  <a:pt x="2101" y="2197"/>
                </a:lnTo>
                <a:lnTo>
                  <a:pt x="0" y="1099"/>
                </a:lnTo>
                <a:lnTo>
                  <a:pt x="2101" y="0"/>
                </a:lnTo>
                <a:close/>
              </a:path>
            </a:pathLst>
          </a:custGeom>
          <a:solidFill>
            <a:srgbClr val="FFFFFF"/>
          </a:solidFill>
          <a:ln w="0">
            <a:noFill/>
            <a:prstDash val="solid"/>
            <a:round/>
          </a:ln>
        </p:spPr>
        <p:txBody>
          <a:bodyPr vert="horz" wrap="square" lIns="91440" tIns="45720" rIns="91440" bIns="45720" numCol="1" anchor="t" anchorCtr="0" compatLnSpc="1"/>
          <a:lstStyle/>
          <a:p>
            <a:endParaRPr lang="zh-CN" altLang="en-US">
              <a:cs typeface="+mn-ea"/>
              <a:sym typeface="+mn-lt"/>
            </a:endParaRPr>
          </a:p>
        </p:txBody>
      </p:sp>
      <p:cxnSp>
        <p:nvCxnSpPr>
          <p:cNvPr id="39" name="淘宝-想搞设计PPT(倒卖必究)-39"/>
          <p:cNvCxnSpPr/>
          <p:nvPr/>
        </p:nvCxnSpPr>
        <p:spPr>
          <a:xfrm>
            <a:off x="11715750" y="1706389"/>
            <a:ext cx="0" cy="325755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p:cNvSpPr txBox="1"/>
          <p:nvPr/>
        </p:nvSpPr>
        <p:spPr>
          <a:xfrm>
            <a:off x="9713699" y="5581202"/>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GRADUATION</a:t>
            </a:r>
            <a:endParaRPr lang="zh-CN" altLang="en-US" sz="1700" spc="50" dirty="0">
              <a:solidFill>
                <a:schemeClr val="bg1"/>
              </a:solidFill>
              <a:cs typeface="+mn-ea"/>
              <a:sym typeface="+mn-lt"/>
            </a:endParaRPr>
          </a:p>
        </p:txBody>
      </p:sp>
      <p:sp>
        <p:nvSpPr>
          <p:cNvPr id="41" name="淘宝-想搞设计PPT(倒卖必究)-41"/>
          <p:cNvSpPr txBox="1"/>
          <p:nvPr/>
        </p:nvSpPr>
        <p:spPr>
          <a:xfrm>
            <a:off x="9713699" y="5920352"/>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DESIGN</a:t>
            </a:r>
            <a:endParaRPr lang="zh-CN" altLang="en-US" sz="1700" spc="50" dirty="0">
              <a:solidFill>
                <a:schemeClr val="bg1"/>
              </a:solidFill>
              <a:cs typeface="+mn-ea"/>
              <a:sym typeface="+mn-lt"/>
            </a:endParaRPr>
          </a:p>
        </p:txBody>
      </p:sp>
      <p:sp>
        <p:nvSpPr>
          <p:cNvPr id="42" name="淘宝-想搞设计PPT(倒卖必究)-42"/>
          <p:cNvSpPr txBox="1"/>
          <p:nvPr/>
        </p:nvSpPr>
        <p:spPr>
          <a:xfrm>
            <a:off x="9713699" y="6259501"/>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TEMPLATE</a:t>
            </a:r>
          </a:p>
        </p:txBody>
      </p:sp>
      <p:pic>
        <p:nvPicPr>
          <p:cNvPr id="44" name="Picture 43" descr="华中科技大学.png"/>
          <p:cNvPicPr>
            <a:picLocks noChangeAspect="1"/>
          </p:cNvPicPr>
          <p:nvPr/>
        </p:nvPicPr>
        <p:blipFill>
          <a:blip r:embed="rId6"/>
          <a:stretch>
            <a:fillRect/>
          </a:stretch>
        </p:blipFill>
        <p:spPr>
          <a:xfrm>
            <a:off x="433426" y="1471732"/>
            <a:ext cx="4105757" cy="901797"/>
          </a:xfrm>
          <a:prstGeom prst="rect">
            <a:avLst/>
          </a:prstGeom>
        </p:spPr>
      </p:pic>
      <p:grpSp>
        <p:nvGrpSpPr>
          <p:cNvPr id="2" name="组合 1">
            <a:extLst>
              <a:ext uri="{FF2B5EF4-FFF2-40B4-BE49-F238E27FC236}">
                <a16:creationId xmlns:a16="http://schemas.microsoft.com/office/drawing/2014/main" id="{F9529F79-AF27-4BC2-0F7D-73071AE61756}"/>
              </a:ext>
            </a:extLst>
          </p:cNvPr>
          <p:cNvGrpSpPr/>
          <p:nvPr/>
        </p:nvGrpSpPr>
        <p:grpSpPr>
          <a:xfrm>
            <a:off x="3686628" y="432229"/>
            <a:ext cx="8182299" cy="338554"/>
            <a:chOff x="3686628" y="432229"/>
            <a:chExt cx="8182299" cy="338554"/>
          </a:xfrm>
        </p:grpSpPr>
        <p:sp>
          <p:nvSpPr>
            <p:cNvPr id="3" name="淘宝-想搞设计PPT(倒卖必究)-3">
              <a:extLst>
                <a:ext uri="{FF2B5EF4-FFF2-40B4-BE49-F238E27FC236}">
                  <a16:creationId xmlns:a16="http://schemas.microsoft.com/office/drawing/2014/main" id="{01E43DD4-9CCF-CE2E-C0A1-0C25A46A52BE}"/>
                </a:ext>
              </a:extLst>
            </p:cNvPr>
            <p:cNvSpPr txBox="1"/>
            <p:nvPr/>
          </p:nvSpPr>
          <p:spPr>
            <a:xfrm>
              <a:off x="9924012" y="432229"/>
              <a:ext cx="1944915" cy="338554"/>
            </a:xfrm>
            <a:prstGeom prst="rect">
              <a:avLst/>
            </a:prstGeom>
            <a:noFill/>
          </p:spPr>
          <p:txBody>
            <a:bodyPr wrap="square" rtlCol="0">
              <a:spAutoFit/>
            </a:bodyPr>
            <a:lstStyle/>
            <a:p>
              <a:r>
                <a:rPr lang="zh-CN" altLang="en-US" sz="1600" spc="-150" dirty="0">
                  <a:solidFill>
                    <a:schemeClr val="bg1"/>
                  </a:solidFill>
                  <a:cs typeface="+mn-ea"/>
                  <a:sym typeface="+mn-lt"/>
                </a:rPr>
                <a:t>论文总结</a:t>
              </a:r>
            </a:p>
          </p:txBody>
        </p:sp>
        <p:grpSp>
          <p:nvGrpSpPr>
            <p:cNvPr id="7" name="组合 6">
              <a:extLst>
                <a:ext uri="{FF2B5EF4-FFF2-40B4-BE49-F238E27FC236}">
                  <a16:creationId xmlns:a16="http://schemas.microsoft.com/office/drawing/2014/main" id="{FBCE49B9-2586-0E00-DC88-B63FA602156F}"/>
                </a:ext>
              </a:extLst>
            </p:cNvPr>
            <p:cNvGrpSpPr/>
            <p:nvPr/>
          </p:nvGrpSpPr>
          <p:grpSpPr>
            <a:xfrm>
              <a:off x="3686628" y="432229"/>
              <a:ext cx="6754560" cy="338554"/>
              <a:chOff x="3686628" y="432229"/>
              <a:chExt cx="6754560" cy="338554"/>
            </a:xfrm>
          </p:grpSpPr>
          <p:sp>
            <p:nvSpPr>
              <p:cNvPr id="8" name="淘宝-想搞设计PPT(倒卖必究)-8">
                <a:extLst>
                  <a:ext uri="{FF2B5EF4-FFF2-40B4-BE49-F238E27FC236}">
                    <a16:creationId xmlns:a16="http://schemas.microsoft.com/office/drawing/2014/main" id="{7F406E6E-B3A3-CBB3-2158-3AB0FBCC68FD}"/>
                  </a:ext>
                </a:extLst>
              </p:cNvPr>
              <p:cNvSpPr txBox="1"/>
              <p:nvPr/>
            </p:nvSpPr>
            <p:spPr>
              <a:xfrm>
                <a:off x="3686628"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选题背景</a:t>
                </a:r>
              </a:p>
            </p:txBody>
          </p:sp>
          <p:sp>
            <p:nvSpPr>
              <p:cNvPr id="9" name="淘宝-想搞设计PPT(倒卖必究)-9">
                <a:extLst>
                  <a:ext uri="{FF2B5EF4-FFF2-40B4-BE49-F238E27FC236}">
                    <a16:creationId xmlns:a16="http://schemas.microsoft.com/office/drawing/2014/main" id="{30F43453-F1FE-F517-82C0-593E5D5B0D43}"/>
                  </a:ext>
                </a:extLst>
              </p:cNvPr>
              <p:cNvSpPr txBox="1"/>
              <p:nvPr/>
            </p:nvSpPr>
            <p:spPr>
              <a:xfrm>
                <a:off x="5878285"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研究方法</a:t>
                </a:r>
              </a:p>
            </p:txBody>
          </p:sp>
          <p:sp>
            <p:nvSpPr>
              <p:cNvPr id="22" name="淘宝-想搞设计PPT(倒卖必究)-22">
                <a:extLst>
                  <a:ext uri="{FF2B5EF4-FFF2-40B4-BE49-F238E27FC236}">
                    <a16:creationId xmlns:a16="http://schemas.microsoft.com/office/drawing/2014/main" id="{BFB661B3-79F6-E2BC-F62B-EF3088376ADC}"/>
                  </a:ext>
                </a:extLst>
              </p:cNvPr>
              <p:cNvSpPr txBox="1"/>
              <p:nvPr/>
            </p:nvSpPr>
            <p:spPr>
              <a:xfrm>
                <a:off x="7881256"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研究成果</a:t>
                </a:r>
              </a:p>
            </p:txBody>
          </p:sp>
        </p:grpSp>
      </p:gr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淘宝-想搞设计PPT(倒卖必究)-20">
            <a:extLst>
              <a:ext uri="{FF2B5EF4-FFF2-40B4-BE49-F238E27FC236}">
                <a16:creationId xmlns:a16="http://schemas.microsoft.com/office/drawing/2014/main" id="{5CAD884E-69E6-D6BE-AEB8-2CB080C56825}"/>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11" name="淘宝-想搞设计PPT(倒卖必究)-11">
            <a:extLst>
              <a:ext uri="{FF2B5EF4-FFF2-40B4-BE49-F238E27FC236}">
                <a16:creationId xmlns:a16="http://schemas.microsoft.com/office/drawing/2014/main" id="{A1066115-1FCC-0343-E822-765655FED3E0}"/>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10" name="淘宝-想搞设计PPT(倒卖必究)-10">
            <a:extLst>
              <a:ext uri="{FF2B5EF4-FFF2-40B4-BE49-F238E27FC236}">
                <a16:creationId xmlns:a16="http://schemas.microsoft.com/office/drawing/2014/main" id="{48093665-ABDF-7077-32EF-7D22E99E4B90}"/>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10</a:t>
            </a:fld>
            <a:endParaRPr lang="zh-CN" altLang="en-US"/>
          </a:p>
        </p:txBody>
      </p:sp>
      <p:sp>
        <p:nvSpPr>
          <p:cNvPr id="18" name="淘宝-想搞设计PPT(倒卖必究)-18"/>
          <p:cNvSpPr txBox="1"/>
          <p:nvPr/>
        </p:nvSpPr>
        <p:spPr>
          <a:xfrm>
            <a:off x="2650601" y="1903962"/>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19" name="淘宝-想搞设计PPT(倒卖必究)-19"/>
          <p:cNvSpPr txBox="1"/>
          <p:nvPr/>
        </p:nvSpPr>
        <p:spPr>
          <a:xfrm>
            <a:off x="6986624" y="1903962"/>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21" name="淘宝-想搞设计PPT(倒卖必究)-21"/>
          <p:cNvSpPr txBox="1"/>
          <p:nvPr/>
        </p:nvSpPr>
        <p:spPr>
          <a:xfrm>
            <a:off x="2650601" y="4614131"/>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22" name="淘宝-想搞设计PPT(倒卖必究)-22"/>
          <p:cNvSpPr txBox="1"/>
          <p:nvPr/>
        </p:nvSpPr>
        <p:spPr>
          <a:xfrm>
            <a:off x="6986624" y="4614131"/>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24" name="淘宝-想搞设计PPT(倒卖必究)-24"/>
          <p:cNvSpPr txBox="1"/>
          <p:nvPr/>
        </p:nvSpPr>
        <p:spPr>
          <a:xfrm>
            <a:off x="1982605" y="3261495"/>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25" name="淘宝-想搞设计PPT(倒卖必究)-25"/>
          <p:cNvSpPr txBox="1"/>
          <p:nvPr/>
        </p:nvSpPr>
        <p:spPr>
          <a:xfrm>
            <a:off x="7663297" y="3261495"/>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33" name="淘宝-想搞设计PPT(倒卖必究)-33"/>
          <p:cNvSpPr txBox="1"/>
          <p:nvPr/>
        </p:nvSpPr>
        <p:spPr>
          <a:xfrm>
            <a:off x="7583444" y="2296874"/>
            <a:ext cx="3473546" cy="612155"/>
          </a:xfrm>
          <a:prstGeom prst="rect">
            <a:avLst/>
          </a:prstGeom>
          <a:noFill/>
        </p:spPr>
        <p:txBody>
          <a:bodyPr wrap="square" rtlCol="0">
            <a:spAutoFit/>
          </a:bodyPr>
          <a:lstStyle/>
          <a:p>
            <a:pPr>
              <a:lnSpc>
                <a:spcPct val="150000"/>
              </a:lnSpc>
            </a:pPr>
            <a:r>
              <a:rPr lang="en-US" altLang="zh-CN" sz="1200" spc="40" dirty="0">
                <a:solidFill>
                  <a:srgbClr val="31516E"/>
                </a:solidFill>
                <a:cs typeface="+mn-ea"/>
                <a:sym typeface="+mn-lt"/>
              </a:rPr>
              <a:t>Add your text here. Add your text here. Add your text here. Add your text here.</a:t>
            </a:r>
            <a:endParaRPr lang="zh-CN" altLang="en-US" sz="1200" spc="40" dirty="0">
              <a:solidFill>
                <a:srgbClr val="314371"/>
              </a:solidFill>
              <a:cs typeface="+mn-ea"/>
              <a:sym typeface="+mn-lt"/>
            </a:endParaRPr>
          </a:p>
        </p:txBody>
      </p:sp>
      <p:sp>
        <p:nvSpPr>
          <p:cNvPr id="35" name="淘宝-想搞设计PPT(倒卖必究)-35"/>
          <p:cNvSpPr txBox="1"/>
          <p:nvPr/>
        </p:nvSpPr>
        <p:spPr>
          <a:xfrm>
            <a:off x="8250194" y="3700992"/>
            <a:ext cx="3473546" cy="612155"/>
          </a:xfrm>
          <a:prstGeom prst="rect">
            <a:avLst/>
          </a:prstGeom>
          <a:noFill/>
        </p:spPr>
        <p:txBody>
          <a:bodyPr wrap="square" rtlCol="0">
            <a:spAutoFit/>
          </a:bodyPr>
          <a:lstStyle/>
          <a:p>
            <a:pPr>
              <a:lnSpc>
                <a:spcPct val="150000"/>
              </a:lnSpc>
            </a:pPr>
            <a:r>
              <a:rPr lang="en-US" altLang="zh-CN" sz="1200" spc="40" dirty="0">
                <a:solidFill>
                  <a:srgbClr val="31516E"/>
                </a:solidFill>
                <a:cs typeface="+mn-ea"/>
                <a:sym typeface="+mn-lt"/>
              </a:rPr>
              <a:t>Add your text here. Add your text here. Add your text here. Add your text here.</a:t>
            </a:r>
            <a:endParaRPr lang="zh-CN" altLang="en-US" sz="1200" spc="40" dirty="0">
              <a:solidFill>
                <a:srgbClr val="314371"/>
              </a:solidFill>
              <a:cs typeface="+mn-ea"/>
              <a:sym typeface="+mn-lt"/>
            </a:endParaRPr>
          </a:p>
        </p:txBody>
      </p:sp>
      <p:sp>
        <p:nvSpPr>
          <p:cNvPr id="37" name="淘宝-想搞设计PPT(倒卖必究)-37"/>
          <p:cNvSpPr txBox="1"/>
          <p:nvPr/>
        </p:nvSpPr>
        <p:spPr>
          <a:xfrm>
            <a:off x="7583444" y="5050216"/>
            <a:ext cx="3473546" cy="612155"/>
          </a:xfrm>
          <a:prstGeom prst="rect">
            <a:avLst/>
          </a:prstGeom>
          <a:noFill/>
        </p:spPr>
        <p:txBody>
          <a:bodyPr wrap="square" rtlCol="0">
            <a:spAutoFit/>
          </a:bodyPr>
          <a:lstStyle/>
          <a:p>
            <a:pPr>
              <a:lnSpc>
                <a:spcPct val="150000"/>
              </a:lnSpc>
            </a:pPr>
            <a:r>
              <a:rPr lang="en-US" altLang="zh-CN" sz="1200" spc="40" dirty="0">
                <a:solidFill>
                  <a:srgbClr val="31516E"/>
                </a:solidFill>
                <a:cs typeface="+mn-ea"/>
                <a:sym typeface="+mn-lt"/>
              </a:rPr>
              <a:t>Add your text here. Add your text here. Add your text here. Add your text here.</a:t>
            </a:r>
            <a:endParaRPr lang="zh-CN" altLang="en-US" sz="1200" spc="40" dirty="0">
              <a:solidFill>
                <a:srgbClr val="314371"/>
              </a:solidFill>
              <a:cs typeface="+mn-ea"/>
              <a:sym typeface="+mn-lt"/>
            </a:endParaRPr>
          </a:p>
        </p:txBody>
      </p:sp>
      <p:sp>
        <p:nvSpPr>
          <p:cNvPr id="45" name="淘宝-想搞设计PPT(倒卖必究)-45"/>
          <p:cNvSpPr txBox="1"/>
          <p:nvPr/>
        </p:nvSpPr>
        <p:spPr>
          <a:xfrm>
            <a:off x="1161011" y="2296874"/>
            <a:ext cx="3473546" cy="612155"/>
          </a:xfrm>
          <a:prstGeom prst="rect">
            <a:avLst/>
          </a:prstGeom>
          <a:noFill/>
        </p:spPr>
        <p:txBody>
          <a:bodyPr wrap="square" rtlCol="0">
            <a:spAutoFit/>
          </a:bodyPr>
          <a:lstStyle/>
          <a:p>
            <a:pPr algn="r">
              <a:lnSpc>
                <a:spcPct val="150000"/>
              </a:lnSpc>
            </a:pPr>
            <a:r>
              <a:rPr lang="en-US" altLang="zh-CN" sz="1200" spc="40" dirty="0">
                <a:solidFill>
                  <a:srgbClr val="31516E"/>
                </a:solidFill>
                <a:cs typeface="+mn-ea"/>
                <a:sym typeface="+mn-lt"/>
              </a:rPr>
              <a:t>Add your text here. Add your text here. Add your text here. Add your text here.</a:t>
            </a:r>
            <a:endParaRPr lang="zh-CN" altLang="en-US" sz="1200" spc="40" dirty="0">
              <a:solidFill>
                <a:srgbClr val="314371"/>
              </a:solidFill>
              <a:cs typeface="+mn-ea"/>
              <a:sym typeface="+mn-lt"/>
            </a:endParaRPr>
          </a:p>
        </p:txBody>
      </p:sp>
      <p:sp>
        <p:nvSpPr>
          <p:cNvPr id="46" name="淘宝-想搞设计PPT(倒卖必究)-46"/>
          <p:cNvSpPr txBox="1"/>
          <p:nvPr/>
        </p:nvSpPr>
        <p:spPr>
          <a:xfrm>
            <a:off x="493650" y="3700992"/>
            <a:ext cx="3473546" cy="612155"/>
          </a:xfrm>
          <a:prstGeom prst="rect">
            <a:avLst/>
          </a:prstGeom>
          <a:noFill/>
        </p:spPr>
        <p:txBody>
          <a:bodyPr wrap="square" rtlCol="0">
            <a:spAutoFit/>
          </a:bodyPr>
          <a:lstStyle/>
          <a:p>
            <a:pPr algn="r">
              <a:lnSpc>
                <a:spcPct val="150000"/>
              </a:lnSpc>
            </a:pPr>
            <a:r>
              <a:rPr lang="en-US" altLang="zh-CN" sz="1200" spc="40" dirty="0">
                <a:solidFill>
                  <a:srgbClr val="31516E"/>
                </a:solidFill>
                <a:cs typeface="+mn-ea"/>
                <a:sym typeface="+mn-lt"/>
              </a:rPr>
              <a:t>Add your text here. Add your text here. Add your text here. Add your text here.</a:t>
            </a:r>
            <a:endParaRPr lang="zh-CN" altLang="en-US" sz="1200" spc="40" dirty="0">
              <a:solidFill>
                <a:srgbClr val="314371"/>
              </a:solidFill>
              <a:cs typeface="+mn-ea"/>
              <a:sym typeface="+mn-lt"/>
            </a:endParaRPr>
          </a:p>
        </p:txBody>
      </p:sp>
      <p:sp>
        <p:nvSpPr>
          <p:cNvPr id="47" name="淘宝-想搞设计PPT(倒卖必究)-47"/>
          <p:cNvSpPr txBox="1"/>
          <p:nvPr/>
        </p:nvSpPr>
        <p:spPr>
          <a:xfrm>
            <a:off x="1161011" y="5050216"/>
            <a:ext cx="3473546" cy="612155"/>
          </a:xfrm>
          <a:prstGeom prst="rect">
            <a:avLst/>
          </a:prstGeom>
          <a:noFill/>
        </p:spPr>
        <p:txBody>
          <a:bodyPr wrap="square" rtlCol="0">
            <a:spAutoFit/>
          </a:bodyPr>
          <a:lstStyle/>
          <a:p>
            <a:pPr algn="r">
              <a:lnSpc>
                <a:spcPct val="150000"/>
              </a:lnSpc>
            </a:pPr>
            <a:r>
              <a:rPr lang="en-US" altLang="zh-CN" sz="1200" spc="40" dirty="0">
                <a:solidFill>
                  <a:srgbClr val="31516E"/>
                </a:solidFill>
                <a:cs typeface="+mn-ea"/>
                <a:sym typeface="+mn-lt"/>
              </a:rPr>
              <a:t>Add your text here. Add your text here. Add your text here. Add your text here.</a:t>
            </a:r>
            <a:endParaRPr lang="zh-CN" altLang="en-US" sz="1200" spc="40" dirty="0">
              <a:solidFill>
                <a:srgbClr val="314371"/>
              </a:solidFill>
              <a:cs typeface="+mn-ea"/>
              <a:sym typeface="+mn-lt"/>
            </a:endParaRPr>
          </a:p>
        </p:txBody>
      </p:sp>
      <p:grpSp>
        <p:nvGrpSpPr>
          <p:cNvPr id="30" name="组合 29">
            <a:extLst>
              <a:ext uri="{FF2B5EF4-FFF2-40B4-BE49-F238E27FC236}">
                <a16:creationId xmlns:a16="http://schemas.microsoft.com/office/drawing/2014/main" id="{0CFEF2A8-391E-515E-3DDA-72F5CE60308A}"/>
              </a:ext>
            </a:extLst>
          </p:cNvPr>
          <p:cNvGrpSpPr/>
          <p:nvPr/>
        </p:nvGrpSpPr>
        <p:grpSpPr>
          <a:xfrm>
            <a:off x="4194498" y="1908049"/>
            <a:ext cx="3821163" cy="3662762"/>
            <a:chOff x="4194498" y="1908049"/>
            <a:chExt cx="3821163" cy="3662762"/>
          </a:xfrm>
        </p:grpSpPr>
        <p:sp>
          <p:nvSpPr>
            <p:cNvPr id="31" name="淘宝-想搞设计PPT(倒卖必究)-31">
              <a:extLst>
                <a:ext uri="{FF2B5EF4-FFF2-40B4-BE49-F238E27FC236}">
                  <a16:creationId xmlns:a16="http://schemas.microsoft.com/office/drawing/2014/main" id="{63CE5C3C-A958-4D70-35A3-F1F151EFA151}"/>
                </a:ext>
              </a:extLst>
            </p:cNvPr>
            <p:cNvSpPr/>
            <p:nvPr/>
          </p:nvSpPr>
          <p:spPr>
            <a:xfrm rot="5400000">
              <a:off x="4746118" y="2005909"/>
              <a:ext cx="1418963" cy="1223244"/>
            </a:xfrm>
            <a:prstGeom prst="hexagon">
              <a:avLst>
                <a:gd name="adj" fmla="val 29600"/>
                <a:gd name="vf" fmla="val 115470"/>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淘宝-想搞设计PPT(倒卖必究)-32">
              <a:extLst>
                <a:ext uri="{FF2B5EF4-FFF2-40B4-BE49-F238E27FC236}">
                  <a16:creationId xmlns:a16="http://schemas.microsoft.com/office/drawing/2014/main" id="{13495FED-BED1-CFB8-B6F8-A15F6CDC4131}"/>
                </a:ext>
              </a:extLst>
            </p:cNvPr>
            <p:cNvSpPr/>
            <p:nvPr/>
          </p:nvSpPr>
          <p:spPr>
            <a:xfrm rot="5400000">
              <a:off x="6045078" y="2005910"/>
              <a:ext cx="1418963" cy="1223244"/>
            </a:xfrm>
            <a:prstGeom prst="hexagon">
              <a:avLst>
                <a:gd name="adj" fmla="val 29600"/>
                <a:gd name="vf" fmla="val 115470"/>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淘宝-想搞设计PPT(倒卖必究)-34">
              <a:extLst>
                <a:ext uri="{FF2B5EF4-FFF2-40B4-BE49-F238E27FC236}">
                  <a16:creationId xmlns:a16="http://schemas.microsoft.com/office/drawing/2014/main" id="{D517FC4A-C278-0CCE-DDEA-E33430DBC7DE}"/>
                </a:ext>
              </a:extLst>
            </p:cNvPr>
            <p:cNvSpPr/>
            <p:nvPr/>
          </p:nvSpPr>
          <p:spPr>
            <a:xfrm rot="5400000">
              <a:off x="4746118" y="4249707"/>
              <a:ext cx="1418963" cy="1223244"/>
            </a:xfrm>
            <a:prstGeom prst="hexagon">
              <a:avLst>
                <a:gd name="adj" fmla="val 29600"/>
                <a:gd name="vf" fmla="val 115470"/>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淘宝-想搞设计PPT(倒卖必究)-44">
              <a:extLst>
                <a:ext uri="{FF2B5EF4-FFF2-40B4-BE49-F238E27FC236}">
                  <a16:creationId xmlns:a16="http://schemas.microsoft.com/office/drawing/2014/main" id="{51EA2B7A-237E-A9A4-A106-1840BEAA6174}"/>
                </a:ext>
              </a:extLst>
            </p:cNvPr>
            <p:cNvSpPr/>
            <p:nvPr/>
          </p:nvSpPr>
          <p:spPr>
            <a:xfrm rot="5400000">
              <a:off x="6045078" y="4249708"/>
              <a:ext cx="1418963" cy="1223244"/>
            </a:xfrm>
            <a:prstGeom prst="hexagon">
              <a:avLst>
                <a:gd name="adj" fmla="val 29600"/>
                <a:gd name="vf" fmla="val 115470"/>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淘宝-想搞设计PPT(倒卖必究)-48">
              <a:extLst>
                <a:ext uri="{FF2B5EF4-FFF2-40B4-BE49-F238E27FC236}">
                  <a16:creationId xmlns:a16="http://schemas.microsoft.com/office/drawing/2014/main" id="{86028C16-AFAD-C53D-691E-10EEB2FCB283}"/>
                </a:ext>
              </a:extLst>
            </p:cNvPr>
            <p:cNvSpPr/>
            <p:nvPr/>
          </p:nvSpPr>
          <p:spPr>
            <a:xfrm rot="5400000">
              <a:off x="4096638" y="3127809"/>
              <a:ext cx="1418963" cy="1223244"/>
            </a:xfrm>
            <a:prstGeom prst="hexagon">
              <a:avLst>
                <a:gd name="adj" fmla="val 29600"/>
                <a:gd name="vf" fmla="val 115470"/>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淘宝-想搞设计PPT(倒卖必究)-49">
              <a:extLst>
                <a:ext uri="{FF2B5EF4-FFF2-40B4-BE49-F238E27FC236}">
                  <a16:creationId xmlns:a16="http://schemas.microsoft.com/office/drawing/2014/main" id="{594725FD-FA61-8CDB-AFA9-EEE394A0F082}"/>
                </a:ext>
              </a:extLst>
            </p:cNvPr>
            <p:cNvSpPr/>
            <p:nvPr/>
          </p:nvSpPr>
          <p:spPr>
            <a:xfrm rot="5400000">
              <a:off x="6694557" y="3127812"/>
              <a:ext cx="1418963" cy="1223244"/>
            </a:xfrm>
            <a:prstGeom prst="hexagon">
              <a:avLst>
                <a:gd name="adj" fmla="val 29600"/>
                <a:gd name="vf" fmla="val 115470"/>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0" name="组合 49">
              <a:extLst>
                <a:ext uri="{FF2B5EF4-FFF2-40B4-BE49-F238E27FC236}">
                  <a16:creationId xmlns:a16="http://schemas.microsoft.com/office/drawing/2014/main" id="{BF1BA94B-0551-03D8-D6E4-4A32BA9A5E99}"/>
                </a:ext>
              </a:extLst>
            </p:cNvPr>
            <p:cNvGrpSpPr/>
            <p:nvPr/>
          </p:nvGrpSpPr>
          <p:grpSpPr>
            <a:xfrm>
              <a:off x="5217235" y="2374848"/>
              <a:ext cx="511148" cy="496737"/>
              <a:chOff x="756527" y="5479054"/>
              <a:chExt cx="435658" cy="423375"/>
            </a:xfrm>
            <a:solidFill>
              <a:schemeClr val="bg1"/>
            </a:solidFill>
          </p:grpSpPr>
          <p:sp>
            <p:nvSpPr>
              <p:cNvPr id="59" name="淘宝-想搞设计PPT(倒卖必究)-59">
                <a:extLst>
                  <a:ext uri="{FF2B5EF4-FFF2-40B4-BE49-F238E27FC236}">
                    <a16:creationId xmlns:a16="http://schemas.microsoft.com/office/drawing/2014/main" id="{BB3EAEB9-5FC2-35B1-86ED-99C36D7747E6}"/>
                  </a:ext>
                </a:extLst>
              </p:cNvPr>
              <p:cNvSpPr>
                <a:spLocks noEditPoints="1"/>
              </p:cNvSpPr>
              <p:nvPr/>
            </p:nvSpPr>
            <p:spPr bwMode="auto">
              <a:xfrm flipH="1">
                <a:off x="756527" y="5479054"/>
                <a:ext cx="435658" cy="423375"/>
              </a:xfrm>
              <a:custGeom>
                <a:avLst/>
                <a:gdLst>
                  <a:gd name="T0" fmla="*/ 2068 w 3392"/>
                  <a:gd name="T1" fmla="*/ 0 h 3296"/>
                  <a:gd name="T2" fmla="*/ 1015 w 3392"/>
                  <a:gd name="T3" fmla="*/ 594 h 3296"/>
                  <a:gd name="T4" fmla="*/ 981 w 3392"/>
                  <a:gd name="T5" fmla="*/ 1803 h 3296"/>
                  <a:gd name="T6" fmla="*/ 127 w 3392"/>
                  <a:gd name="T7" fmla="*/ 2657 h 3296"/>
                  <a:gd name="T8" fmla="*/ 33 w 3392"/>
                  <a:gd name="T9" fmla="*/ 3007 h 3296"/>
                  <a:gd name="T10" fmla="*/ 289 w 3392"/>
                  <a:gd name="T11" fmla="*/ 3263 h 3296"/>
                  <a:gd name="T12" fmla="*/ 639 w 3392"/>
                  <a:gd name="T13" fmla="*/ 3169 h 3296"/>
                  <a:gd name="T14" fmla="*/ 634 w 3392"/>
                  <a:gd name="T15" fmla="*/ 3169 h 3296"/>
                  <a:gd name="T16" fmla="*/ 1488 w 3392"/>
                  <a:gd name="T17" fmla="*/ 2315 h 3296"/>
                  <a:gd name="T18" fmla="*/ 2874 w 3392"/>
                  <a:gd name="T19" fmla="*/ 2151 h 3296"/>
                  <a:gd name="T20" fmla="*/ 3213 w 3392"/>
                  <a:gd name="T21" fmla="*/ 797 h 3296"/>
                  <a:gd name="T22" fmla="*/ 2068 w 3392"/>
                  <a:gd name="T23" fmla="*/ 0 h 3296"/>
                  <a:gd name="T24" fmla="*/ 510 w 3392"/>
                  <a:gd name="T25" fmla="*/ 3040 h 3296"/>
                  <a:gd name="T26" fmla="*/ 255 w 3392"/>
                  <a:gd name="T27" fmla="*/ 3040 h 3296"/>
                  <a:gd name="T28" fmla="*/ 255 w 3392"/>
                  <a:gd name="T29" fmla="*/ 2785 h 3296"/>
                  <a:gd name="T30" fmla="*/ 1081 w 3392"/>
                  <a:gd name="T31" fmla="*/ 1959 h 3296"/>
                  <a:gd name="T32" fmla="*/ 1336 w 3392"/>
                  <a:gd name="T33" fmla="*/ 2215 h 3296"/>
                  <a:gd name="T34" fmla="*/ 510 w 3392"/>
                  <a:gd name="T35" fmla="*/ 3040 h 3296"/>
                  <a:gd name="T36" fmla="*/ 2068 w 3392"/>
                  <a:gd name="T37" fmla="*/ 2253 h 3296"/>
                  <a:gd name="T38" fmla="*/ 1044 w 3392"/>
                  <a:gd name="T39" fmla="*/ 1229 h 3296"/>
                  <a:gd name="T40" fmla="*/ 2068 w 3392"/>
                  <a:gd name="T41" fmla="*/ 205 h 3296"/>
                  <a:gd name="T42" fmla="*/ 3092 w 3392"/>
                  <a:gd name="T43" fmla="*/ 1229 h 3296"/>
                  <a:gd name="T44" fmla="*/ 2068 w 3392"/>
                  <a:gd name="T45" fmla="*/ 2253 h 3296"/>
                  <a:gd name="T46" fmla="*/ 2068 w 3392"/>
                  <a:gd name="T47" fmla="*/ 2253 h 3296"/>
                  <a:gd name="T48" fmla="*/ 2068 w 3392"/>
                  <a:gd name="T49" fmla="*/ 2253 h 3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92" h="3296">
                    <a:moveTo>
                      <a:pt x="2068" y="0"/>
                    </a:moveTo>
                    <a:cubicBezTo>
                      <a:pt x="1637" y="0"/>
                      <a:pt x="1237" y="225"/>
                      <a:pt x="1015" y="594"/>
                    </a:cubicBezTo>
                    <a:cubicBezTo>
                      <a:pt x="792" y="963"/>
                      <a:pt x="780" y="1422"/>
                      <a:pt x="981" y="1803"/>
                    </a:cubicBezTo>
                    <a:cubicBezTo>
                      <a:pt x="127" y="2657"/>
                      <a:pt x="127" y="2657"/>
                      <a:pt x="127" y="2657"/>
                    </a:cubicBezTo>
                    <a:cubicBezTo>
                      <a:pt x="36" y="2748"/>
                      <a:pt x="0" y="2882"/>
                      <a:pt x="33" y="3007"/>
                    </a:cubicBezTo>
                    <a:cubicBezTo>
                      <a:pt x="67" y="3132"/>
                      <a:pt x="164" y="3229"/>
                      <a:pt x="289" y="3263"/>
                    </a:cubicBezTo>
                    <a:cubicBezTo>
                      <a:pt x="414" y="3296"/>
                      <a:pt x="548" y="3260"/>
                      <a:pt x="639" y="3169"/>
                    </a:cubicBezTo>
                    <a:cubicBezTo>
                      <a:pt x="634" y="3169"/>
                      <a:pt x="634" y="3169"/>
                      <a:pt x="634" y="3169"/>
                    </a:cubicBezTo>
                    <a:cubicBezTo>
                      <a:pt x="1488" y="2315"/>
                      <a:pt x="1488" y="2315"/>
                      <a:pt x="1488" y="2315"/>
                    </a:cubicBezTo>
                    <a:cubicBezTo>
                      <a:pt x="1939" y="2553"/>
                      <a:pt x="2491" y="2488"/>
                      <a:pt x="2874" y="2151"/>
                    </a:cubicBezTo>
                    <a:cubicBezTo>
                      <a:pt x="3257" y="1814"/>
                      <a:pt x="3392" y="1275"/>
                      <a:pt x="3213" y="797"/>
                    </a:cubicBezTo>
                    <a:cubicBezTo>
                      <a:pt x="3034" y="319"/>
                      <a:pt x="2578" y="2"/>
                      <a:pt x="2068" y="0"/>
                    </a:cubicBezTo>
                    <a:close/>
                    <a:moveTo>
                      <a:pt x="510" y="3040"/>
                    </a:moveTo>
                    <a:cubicBezTo>
                      <a:pt x="440" y="3110"/>
                      <a:pt x="325" y="3110"/>
                      <a:pt x="255" y="3040"/>
                    </a:cubicBezTo>
                    <a:cubicBezTo>
                      <a:pt x="185" y="2970"/>
                      <a:pt x="185" y="2855"/>
                      <a:pt x="255" y="2785"/>
                    </a:cubicBezTo>
                    <a:cubicBezTo>
                      <a:pt x="1081" y="1959"/>
                      <a:pt x="1081" y="1959"/>
                      <a:pt x="1081" y="1959"/>
                    </a:cubicBezTo>
                    <a:cubicBezTo>
                      <a:pt x="1153" y="2056"/>
                      <a:pt x="1239" y="2142"/>
                      <a:pt x="1336" y="2215"/>
                    </a:cubicBezTo>
                    <a:lnTo>
                      <a:pt x="510" y="3040"/>
                    </a:lnTo>
                    <a:close/>
                    <a:moveTo>
                      <a:pt x="2068" y="2253"/>
                    </a:moveTo>
                    <a:cubicBezTo>
                      <a:pt x="1502" y="2253"/>
                      <a:pt x="1044" y="1794"/>
                      <a:pt x="1044" y="1229"/>
                    </a:cubicBezTo>
                    <a:cubicBezTo>
                      <a:pt x="1044" y="663"/>
                      <a:pt x="1502" y="205"/>
                      <a:pt x="2068" y="205"/>
                    </a:cubicBezTo>
                    <a:cubicBezTo>
                      <a:pt x="2633" y="205"/>
                      <a:pt x="3092" y="663"/>
                      <a:pt x="3092" y="1229"/>
                    </a:cubicBezTo>
                    <a:cubicBezTo>
                      <a:pt x="3092" y="1794"/>
                      <a:pt x="2633" y="2253"/>
                      <a:pt x="2068" y="2253"/>
                    </a:cubicBezTo>
                    <a:close/>
                    <a:moveTo>
                      <a:pt x="2068" y="2253"/>
                    </a:moveTo>
                    <a:cubicBezTo>
                      <a:pt x="2068" y="2253"/>
                      <a:pt x="2068" y="2253"/>
                      <a:pt x="2068" y="22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淘宝-想搞设计PPT(倒卖必究)-60">
                <a:extLst>
                  <a:ext uri="{FF2B5EF4-FFF2-40B4-BE49-F238E27FC236}">
                    <a16:creationId xmlns:a16="http://schemas.microsoft.com/office/drawing/2014/main" id="{0057942F-7848-F206-00EC-2A832A091FAD}"/>
                  </a:ext>
                </a:extLst>
              </p:cNvPr>
              <p:cNvSpPr>
                <a:spLocks noEditPoints="1"/>
              </p:cNvSpPr>
              <p:nvPr/>
            </p:nvSpPr>
            <p:spPr bwMode="auto">
              <a:xfrm flipH="1">
                <a:off x="920008" y="5544856"/>
                <a:ext cx="98654" cy="98654"/>
              </a:xfrm>
              <a:custGeom>
                <a:avLst/>
                <a:gdLst>
                  <a:gd name="T0" fmla="*/ 717 w 768"/>
                  <a:gd name="T1" fmla="*/ 0 h 768"/>
                  <a:gd name="T2" fmla="*/ 0 w 768"/>
                  <a:gd name="T3" fmla="*/ 717 h 768"/>
                  <a:gd name="T4" fmla="*/ 51 w 768"/>
                  <a:gd name="T5" fmla="*/ 768 h 768"/>
                  <a:gd name="T6" fmla="*/ 102 w 768"/>
                  <a:gd name="T7" fmla="*/ 717 h 768"/>
                  <a:gd name="T8" fmla="*/ 717 w 768"/>
                  <a:gd name="T9" fmla="*/ 102 h 768"/>
                  <a:gd name="T10" fmla="*/ 768 w 768"/>
                  <a:gd name="T11" fmla="*/ 51 h 768"/>
                  <a:gd name="T12" fmla="*/ 717 w 768"/>
                  <a:gd name="T13" fmla="*/ 0 h 768"/>
                  <a:gd name="T14" fmla="*/ 717 w 768"/>
                  <a:gd name="T15" fmla="*/ 0 h 768"/>
                  <a:gd name="T16" fmla="*/ 717 w 768"/>
                  <a:gd name="T1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8" h="768">
                    <a:moveTo>
                      <a:pt x="717" y="0"/>
                    </a:moveTo>
                    <a:cubicBezTo>
                      <a:pt x="321" y="0"/>
                      <a:pt x="0" y="321"/>
                      <a:pt x="0" y="717"/>
                    </a:cubicBezTo>
                    <a:cubicBezTo>
                      <a:pt x="0" y="745"/>
                      <a:pt x="23" y="768"/>
                      <a:pt x="51" y="768"/>
                    </a:cubicBezTo>
                    <a:cubicBezTo>
                      <a:pt x="79" y="768"/>
                      <a:pt x="102" y="745"/>
                      <a:pt x="102" y="717"/>
                    </a:cubicBezTo>
                    <a:cubicBezTo>
                      <a:pt x="102" y="377"/>
                      <a:pt x="377" y="102"/>
                      <a:pt x="717" y="102"/>
                    </a:cubicBezTo>
                    <a:cubicBezTo>
                      <a:pt x="745" y="102"/>
                      <a:pt x="768" y="79"/>
                      <a:pt x="768" y="51"/>
                    </a:cubicBezTo>
                    <a:cubicBezTo>
                      <a:pt x="768" y="23"/>
                      <a:pt x="745" y="0"/>
                      <a:pt x="717" y="0"/>
                    </a:cubicBezTo>
                    <a:close/>
                    <a:moveTo>
                      <a:pt x="717" y="0"/>
                    </a:moveTo>
                    <a:cubicBezTo>
                      <a:pt x="717" y="0"/>
                      <a:pt x="717" y="0"/>
                      <a:pt x="7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1" name="淘宝-想搞设计PPT(倒卖必究)-51">
              <a:extLst>
                <a:ext uri="{FF2B5EF4-FFF2-40B4-BE49-F238E27FC236}">
                  <a16:creationId xmlns:a16="http://schemas.microsoft.com/office/drawing/2014/main" id="{01FAFD1A-031C-D884-03C0-5AB6C14189F2}"/>
                </a:ext>
              </a:extLst>
            </p:cNvPr>
            <p:cNvSpPr>
              <a:spLocks noEditPoints="1"/>
            </p:cNvSpPr>
            <p:nvPr/>
          </p:nvSpPr>
          <p:spPr bwMode="auto">
            <a:xfrm>
              <a:off x="7152035" y="3506562"/>
              <a:ext cx="517288" cy="445634"/>
            </a:xfrm>
            <a:custGeom>
              <a:avLst/>
              <a:gdLst>
                <a:gd name="T0" fmla="*/ 2494 w 2858"/>
                <a:gd name="T1" fmla="*/ 517 h 2456"/>
                <a:gd name="T2" fmla="*/ 2133 w 2858"/>
                <a:gd name="T3" fmla="*/ 517 h 2456"/>
                <a:gd name="T4" fmla="*/ 1978 w 2858"/>
                <a:gd name="T5" fmla="*/ 143 h 2456"/>
                <a:gd name="T6" fmla="*/ 1764 w 2858"/>
                <a:gd name="T7" fmla="*/ 0 h 2456"/>
                <a:gd name="T8" fmla="*/ 1094 w 2858"/>
                <a:gd name="T9" fmla="*/ 0 h 2456"/>
                <a:gd name="T10" fmla="*/ 880 w 2858"/>
                <a:gd name="T11" fmla="*/ 143 h 2456"/>
                <a:gd name="T12" fmla="*/ 725 w 2858"/>
                <a:gd name="T13" fmla="*/ 517 h 2456"/>
                <a:gd name="T14" fmla="*/ 364 w 2858"/>
                <a:gd name="T15" fmla="*/ 517 h 2456"/>
                <a:gd name="T16" fmla="*/ 0 w 2858"/>
                <a:gd name="T17" fmla="*/ 881 h 2456"/>
                <a:gd name="T18" fmla="*/ 0 w 2858"/>
                <a:gd name="T19" fmla="*/ 2092 h 2456"/>
                <a:gd name="T20" fmla="*/ 364 w 2858"/>
                <a:gd name="T21" fmla="*/ 2456 h 2456"/>
                <a:gd name="T22" fmla="*/ 2494 w 2858"/>
                <a:gd name="T23" fmla="*/ 2456 h 2456"/>
                <a:gd name="T24" fmla="*/ 2858 w 2858"/>
                <a:gd name="T25" fmla="*/ 2092 h 2456"/>
                <a:gd name="T26" fmla="*/ 2858 w 2858"/>
                <a:gd name="T27" fmla="*/ 881 h 2456"/>
                <a:gd name="T28" fmla="*/ 2494 w 2858"/>
                <a:gd name="T29" fmla="*/ 517 h 2456"/>
                <a:gd name="T30" fmla="*/ 2726 w 2858"/>
                <a:gd name="T31" fmla="*/ 2092 h 2456"/>
                <a:gd name="T32" fmla="*/ 2494 w 2858"/>
                <a:gd name="T33" fmla="*/ 2323 h 2456"/>
                <a:gd name="T34" fmla="*/ 364 w 2858"/>
                <a:gd name="T35" fmla="*/ 2323 h 2456"/>
                <a:gd name="T36" fmla="*/ 132 w 2858"/>
                <a:gd name="T37" fmla="*/ 2092 h 2456"/>
                <a:gd name="T38" fmla="*/ 132 w 2858"/>
                <a:gd name="T39" fmla="*/ 881 h 2456"/>
                <a:gd name="T40" fmla="*/ 364 w 2858"/>
                <a:gd name="T41" fmla="*/ 649 h 2456"/>
                <a:gd name="T42" fmla="*/ 769 w 2858"/>
                <a:gd name="T43" fmla="*/ 649 h 2456"/>
                <a:gd name="T44" fmla="*/ 830 w 2858"/>
                <a:gd name="T45" fmla="*/ 608 h 2456"/>
                <a:gd name="T46" fmla="*/ 1002 w 2858"/>
                <a:gd name="T47" fmla="*/ 194 h 2456"/>
                <a:gd name="T48" fmla="*/ 1094 w 2858"/>
                <a:gd name="T49" fmla="*/ 133 h 2456"/>
                <a:gd name="T50" fmla="*/ 1764 w 2858"/>
                <a:gd name="T51" fmla="*/ 133 h 2456"/>
                <a:gd name="T52" fmla="*/ 1856 w 2858"/>
                <a:gd name="T53" fmla="*/ 194 h 2456"/>
                <a:gd name="T54" fmla="*/ 2028 w 2858"/>
                <a:gd name="T55" fmla="*/ 608 h 2456"/>
                <a:gd name="T56" fmla="*/ 2089 w 2858"/>
                <a:gd name="T57" fmla="*/ 649 h 2456"/>
                <a:gd name="T58" fmla="*/ 2494 w 2858"/>
                <a:gd name="T59" fmla="*/ 649 h 2456"/>
                <a:gd name="T60" fmla="*/ 2726 w 2858"/>
                <a:gd name="T61" fmla="*/ 881 h 2456"/>
                <a:gd name="T62" fmla="*/ 2726 w 2858"/>
                <a:gd name="T63" fmla="*/ 2092 h 2456"/>
                <a:gd name="T64" fmla="*/ 1429 w 2858"/>
                <a:gd name="T65" fmla="*/ 712 h 2456"/>
                <a:gd name="T66" fmla="*/ 757 w 2858"/>
                <a:gd name="T67" fmla="*/ 1384 h 2456"/>
                <a:gd name="T68" fmla="*/ 1429 w 2858"/>
                <a:gd name="T69" fmla="*/ 2056 h 2456"/>
                <a:gd name="T70" fmla="*/ 2101 w 2858"/>
                <a:gd name="T71" fmla="*/ 1384 h 2456"/>
                <a:gd name="T72" fmla="*/ 1429 w 2858"/>
                <a:gd name="T73" fmla="*/ 712 h 2456"/>
                <a:gd name="T74" fmla="*/ 1429 w 2858"/>
                <a:gd name="T75" fmla="*/ 1924 h 2456"/>
                <a:gd name="T76" fmla="*/ 889 w 2858"/>
                <a:gd name="T77" fmla="*/ 1384 h 2456"/>
                <a:gd name="T78" fmla="*/ 1429 w 2858"/>
                <a:gd name="T79" fmla="*/ 844 h 2456"/>
                <a:gd name="T80" fmla="*/ 1969 w 2858"/>
                <a:gd name="T81" fmla="*/ 1384 h 2456"/>
                <a:gd name="T82" fmla="*/ 1429 w 2858"/>
                <a:gd name="T83" fmla="*/ 1924 h 2456"/>
                <a:gd name="T84" fmla="*/ 1246 w 2858"/>
                <a:gd name="T85" fmla="*/ 1656 h 2456"/>
                <a:gd name="T86" fmla="*/ 1101 w 2858"/>
                <a:gd name="T87" fmla="*/ 1384 h 2456"/>
                <a:gd name="T88" fmla="*/ 1035 w 2858"/>
                <a:gd name="T89" fmla="*/ 1318 h 2456"/>
                <a:gd name="T90" fmla="*/ 968 w 2858"/>
                <a:gd name="T91" fmla="*/ 1384 h 2456"/>
                <a:gd name="T92" fmla="*/ 1171 w 2858"/>
                <a:gd name="T93" fmla="*/ 1766 h 2456"/>
                <a:gd name="T94" fmla="*/ 1208 w 2858"/>
                <a:gd name="T95" fmla="*/ 1777 h 2456"/>
                <a:gd name="T96" fmla="*/ 1263 w 2858"/>
                <a:gd name="T97" fmla="*/ 1748 h 2456"/>
                <a:gd name="T98" fmla="*/ 1246 w 2858"/>
                <a:gd name="T99" fmla="*/ 1656 h 2456"/>
                <a:gd name="T100" fmla="*/ 630 w 2858"/>
                <a:gd name="T101" fmla="*/ 812 h 2456"/>
                <a:gd name="T102" fmla="*/ 352 w 2858"/>
                <a:gd name="T103" fmla="*/ 812 h 2456"/>
                <a:gd name="T104" fmla="*/ 285 w 2858"/>
                <a:gd name="T105" fmla="*/ 878 h 2456"/>
                <a:gd name="T106" fmla="*/ 352 w 2858"/>
                <a:gd name="T107" fmla="*/ 944 h 2456"/>
                <a:gd name="T108" fmla="*/ 630 w 2858"/>
                <a:gd name="T109" fmla="*/ 944 h 2456"/>
                <a:gd name="T110" fmla="*/ 696 w 2858"/>
                <a:gd name="T111" fmla="*/ 878 h 2456"/>
                <a:gd name="T112" fmla="*/ 630 w 2858"/>
                <a:gd name="T113" fmla="*/ 812 h 2456"/>
                <a:gd name="T114" fmla="*/ 630 w 2858"/>
                <a:gd name="T115" fmla="*/ 812 h 2456"/>
                <a:gd name="T116" fmla="*/ 630 w 2858"/>
                <a:gd name="T117" fmla="*/ 812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58" h="2456">
                  <a:moveTo>
                    <a:pt x="2494" y="517"/>
                  </a:moveTo>
                  <a:cubicBezTo>
                    <a:pt x="2133" y="517"/>
                    <a:pt x="2133" y="517"/>
                    <a:pt x="2133" y="517"/>
                  </a:cubicBezTo>
                  <a:cubicBezTo>
                    <a:pt x="1978" y="143"/>
                    <a:pt x="1978" y="143"/>
                    <a:pt x="1978" y="143"/>
                  </a:cubicBezTo>
                  <a:cubicBezTo>
                    <a:pt x="1942" y="56"/>
                    <a:pt x="1858" y="0"/>
                    <a:pt x="1764" y="0"/>
                  </a:cubicBezTo>
                  <a:cubicBezTo>
                    <a:pt x="1094" y="0"/>
                    <a:pt x="1094" y="0"/>
                    <a:pt x="1094" y="0"/>
                  </a:cubicBezTo>
                  <a:cubicBezTo>
                    <a:pt x="1000" y="0"/>
                    <a:pt x="916" y="56"/>
                    <a:pt x="880" y="143"/>
                  </a:cubicBezTo>
                  <a:cubicBezTo>
                    <a:pt x="725" y="517"/>
                    <a:pt x="725" y="517"/>
                    <a:pt x="725" y="517"/>
                  </a:cubicBezTo>
                  <a:cubicBezTo>
                    <a:pt x="364" y="517"/>
                    <a:pt x="364" y="517"/>
                    <a:pt x="364" y="517"/>
                  </a:cubicBezTo>
                  <a:cubicBezTo>
                    <a:pt x="163" y="517"/>
                    <a:pt x="0" y="680"/>
                    <a:pt x="0" y="881"/>
                  </a:cubicBezTo>
                  <a:cubicBezTo>
                    <a:pt x="0" y="2092"/>
                    <a:pt x="0" y="2092"/>
                    <a:pt x="0" y="2092"/>
                  </a:cubicBezTo>
                  <a:cubicBezTo>
                    <a:pt x="0" y="2292"/>
                    <a:pt x="163" y="2456"/>
                    <a:pt x="364" y="2456"/>
                  </a:cubicBezTo>
                  <a:cubicBezTo>
                    <a:pt x="2494" y="2456"/>
                    <a:pt x="2494" y="2456"/>
                    <a:pt x="2494" y="2456"/>
                  </a:cubicBezTo>
                  <a:cubicBezTo>
                    <a:pt x="2695" y="2456"/>
                    <a:pt x="2858" y="2292"/>
                    <a:pt x="2858" y="2092"/>
                  </a:cubicBezTo>
                  <a:cubicBezTo>
                    <a:pt x="2858" y="881"/>
                    <a:pt x="2858" y="881"/>
                    <a:pt x="2858" y="881"/>
                  </a:cubicBezTo>
                  <a:cubicBezTo>
                    <a:pt x="2858" y="680"/>
                    <a:pt x="2695" y="517"/>
                    <a:pt x="2494" y="517"/>
                  </a:cubicBezTo>
                  <a:close/>
                  <a:moveTo>
                    <a:pt x="2726" y="2092"/>
                  </a:moveTo>
                  <a:cubicBezTo>
                    <a:pt x="2726" y="2219"/>
                    <a:pt x="2622" y="2323"/>
                    <a:pt x="2494" y="2323"/>
                  </a:cubicBezTo>
                  <a:cubicBezTo>
                    <a:pt x="364" y="2323"/>
                    <a:pt x="364" y="2323"/>
                    <a:pt x="364" y="2323"/>
                  </a:cubicBezTo>
                  <a:cubicBezTo>
                    <a:pt x="236" y="2323"/>
                    <a:pt x="132" y="2219"/>
                    <a:pt x="132" y="2092"/>
                  </a:cubicBezTo>
                  <a:cubicBezTo>
                    <a:pt x="132" y="881"/>
                    <a:pt x="132" y="881"/>
                    <a:pt x="132" y="881"/>
                  </a:cubicBezTo>
                  <a:cubicBezTo>
                    <a:pt x="132" y="753"/>
                    <a:pt x="236" y="649"/>
                    <a:pt x="364" y="649"/>
                  </a:cubicBezTo>
                  <a:cubicBezTo>
                    <a:pt x="769" y="649"/>
                    <a:pt x="769" y="649"/>
                    <a:pt x="769" y="649"/>
                  </a:cubicBezTo>
                  <a:cubicBezTo>
                    <a:pt x="796" y="649"/>
                    <a:pt x="820" y="633"/>
                    <a:pt x="830" y="608"/>
                  </a:cubicBezTo>
                  <a:cubicBezTo>
                    <a:pt x="1002" y="194"/>
                    <a:pt x="1002" y="194"/>
                    <a:pt x="1002" y="194"/>
                  </a:cubicBezTo>
                  <a:cubicBezTo>
                    <a:pt x="1017" y="157"/>
                    <a:pt x="1053" y="133"/>
                    <a:pt x="1094" y="133"/>
                  </a:cubicBezTo>
                  <a:cubicBezTo>
                    <a:pt x="1764" y="133"/>
                    <a:pt x="1764" y="133"/>
                    <a:pt x="1764" y="133"/>
                  </a:cubicBezTo>
                  <a:cubicBezTo>
                    <a:pt x="1805" y="133"/>
                    <a:pt x="1841" y="157"/>
                    <a:pt x="1856" y="194"/>
                  </a:cubicBezTo>
                  <a:cubicBezTo>
                    <a:pt x="2028" y="608"/>
                    <a:pt x="2028" y="608"/>
                    <a:pt x="2028" y="608"/>
                  </a:cubicBezTo>
                  <a:cubicBezTo>
                    <a:pt x="2038" y="633"/>
                    <a:pt x="2062" y="649"/>
                    <a:pt x="2089" y="649"/>
                  </a:cubicBezTo>
                  <a:cubicBezTo>
                    <a:pt x="2494" y="649"/>
                    <a:pt x="2494" y="649"/>
                    <a:pt x="2494" y="649"/>
                  </a:cubicBezTo>
                  <a:cubicBezTo>
                    <a:pt x="2622" y="649"/>
                    <a:pt x="2726" y="753"/>
                    <a:pt x="2726" y="881"/>
                  </a:cubicBezTo>
                  <a:cubicBezTo>
                    <a:pt x="2726" y="2092"/>
                    <a:pt x="2726" y="2092"/>
                    <a:pt x="2726" y="2092"/>
                  </a:cubicBezTo>
                  <a:close/>
                  <a:moveTo>
                    <a:pt x="1429" y="712"/>
                  </a:moveTo>
                  <a:cubicBezTo>
                    <a:pt x="1058" y="712"/>
                    <a:pt x="757" y="1013"/>
                    <a:pt x="757" y="1384"/>
                  </a:cubicBezTo>
                  <a:cubicBezTo>
                    <a:pt x="757" y="1755"/>
                    <a:pt x="1058" y="2056"/>
                    <a:pt x="1429" y="2056"/>
                  </a:cubicBezTo>
                  <a:cubicBezTo>
                    <a:pt x="1800" y="2056"/>
                    <a:pt x="2101" y="1755"/>
                    <a:pt x="2101" y="1384"/>
                  </a:cubicBezTo>
                  <a:cubicBezTo>
                    <a:pt x="2101" y="1013"/>
                    <a:pt x="1800" y="712"/>
                    <a:pt x="1429" y="712"/>
                  </a:cubicBezTo>
                  <a:close/>
                  <a:moveTo>
                    <a:pt x="1429" y="1924"/>
                  </a:moveTo>
                  <a:cubicBezTo>
                    <a:pt x="1131" y="1924"/>
                    <a:pt x="889" y="1682"/>
                    <a:pt x="889" y="1384"/>
                  </a:cubicBezTo>
                  <a:cubicBezTo>
                    <a:pt x="889" y="1086"/>
                    <a:pt x="1131" y="844"/>
                    <a:pt x="1429" y="844"/>
                  </a:cubicBezTo>
                  <a:cubicBezTo>
                    <a:pt x="1727" y="844"/>
                    <a:pt x="1969" y="1086"/>
                    <a:pt x="1969" y="1384"/>
                  </a:cubicBezTo>
                  <a:cubicBezTo>
                    <a:pt x="1969" y="1682"/>
                    <a:pt x="1727" y="1924"/>
                    <a:pt x="1429" y="1924"/>
                  </a:cubicBezTo>
                  <a:close/>
                  <a:moveTo>
                    <a:pt x="1246" y="1656"/>
                  </a:moveTo>
                  <a:cubicBezTo>
                    <a:pt x="1155" y="1595"/>
                    <a:pt x="1101" y="1493"/>
                    <a:pt x="1101" y="1384"/>
                  </a:cubicBezTo>
                  <a:cubicBezTo>
                    <a:pt x="1101" y="1348"/>
                    <a:pt x="1071" y="1318"/>
                    <a:pt x="1035" y="1318"/>
                  </a:cubicBezTo>
                  <a:cubicBezTo>
                    <a:pt x="998" y="1318"/>
                    <a:pt x="968" y="1348"/>
                    <a:pt x="968" y="1384"/>
                  </a:cubicBezTo>
                  <a:cubicBezTo>
                    <a:pt x="968" y="1537"/>
                    <a:pt x="1044" y="1680"/>
                    <a:pt x="1171" y="1766"/>
                  </a:cubicBezTo>
                  <a:cubicBezTo>
                    <a:pt x="1182" y="1773"/>
                    <a:pt x="1195" y="1777"/>
                    <a:pt x="1208" y="1777"/>
                  </a:cubicBezTo>
                  <a:cubicBezTo>
                    <a:pt x="1230" y="1777"/>
                    <a:pt x="1251" y="1767"/>
                    <a:pt x="1263" y="1748"/>
                  </a:cubicBezTo>
                  <a:cubicBezTo>
                    <a:pt x="1284" y="1718"/>
                    <a:pt x="1276" y="1677"/>
                    <a:pt x="1246" y="1656"/>
                  </a:cubicBezTo>
                  <a:close/>
                  <a:moveTo>
                    <a:pt x="630" y="812"/>
                  </a:moveTo>
                  <a:cubicBezTo>
                    <a:pt x="352" y="812"/>
                    <a:pt x="352" y="812"/>
                    <a:pt x="352" y="812"/>
                  </a:cubicBezTo>
                  <a:cubicBezTo>
                    <a:pt x="315" y="812"/>
                    <a:pt x="285" y="842"/>
                    <a:pt x="285" y="878"/>
                  </a:cubicBezTo>
                  <a:cubicBezTo>
                    <a:pt x="285" y="915"/>
                    <a:pt x="315" y="944"/>
                    <a:pt x="352" y="944"/>
                  </a:cubicBezTo>
                  <a:cubicBezTo>
                    <a:pt x="630" y="944"/>
                    <a:pt x="630" y="944"/>
                    <a:pt x="630" y="944"/>
                  </a:cubicBezTo>
                  <a:cubicBezTo>
                    <a:pt x="666" y="944"/>
                    <a:pt x="696" y="915"/>
                    <a:pt x="696" y="878"/>
                  </a:cubicBezTo>
                  <a:cubicBezTo>
                    <a:pt x="696" y="842"/>
                    <a:pt x="666" y="812"/>
                    <a:pt x="630" y="812"/>
                  </a:cubicBezTo>
                  <a:close/>
                  <a:moveTo>
                    <a:pt x="630" y="812"/>
                  </a:moveTo>
                  <a:cubicBezTo>
                    <a:pt x="630" y="812"/>
                    <a:pt x="630" y="812"/>
                    <a:pt x="630" y="812"/>
                  </a:cubicBezTo>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淘宝-想搞设计PPT(倒卖必究)-52">
              <a:extLst>
                <a:ext uri="{FF2B5EF4-FFF2-40B4-BE49-F238E27FC236}">
                  <a16:creationId xmlns:a16="http://schemas.microsoft.com/office/drawing/2014/main" id="{EFD82B1A-F2A1-28A8-0453-1F7A2B500955}"/>
                </a:ext>
              </a:extLst>
            </p:cNvPr>
            <p:cNvSpPr>
              <a:spLocks noEditPoints="1"/>
            </p:cNvSpPr>
            <p:nvPr/>
          </p:nvSpPr>
          <p:spPr bwMode="auto">
            <a:xfrm>
              <a:off x="4559897" y="3475529"/>
              <a:ext cx="492444" cy="492443"/>
            </a:xfrm>
            <a:custGeom>
              <a:avLst/>
              <a:gdLst>
                <a:gd name="T0" fmla="*/ 168 w 227"/>
                <a:gd name="T1" fmla="*/ 15 h 227"/>
                <a:gd name="T2" fmla="*/ 212 w 227"/>
                <a:gd name="T3" fmla="*/ 59 h 227"/>
                <a:gd name="T4" fmla="*/ 68 w 227"/>
                <a:gd name="T5" fmla="*/ 203 h 227"/>
                <a:gd name="T6" fmla="*/ 13 w 227"/>
                <a:gd name="T7" fmla="*/ 214 h 227"/>
                <a:gd name="T8" fmla="*/ 24 w 227"/>
                <a:gd name="T9" fmla="*/ 159 h 227"/>
                <a:gd name="T10" fmla="*/ 168 w 227"/>
                <a:gd name="T11" fmla="*/ 15 h 227"/>
                <a:gd name="T12" fmla="*/ 168 w 227"/>
                <a:gd name="T13" fmla="*/ 0 h 227"/>
                <a:gd name="T14" fmla="*/ 15 w 227"/>
                <a:gd name="T15" fmla="*/ 154 h 227"/>
                <a:gd name="T16" fmla="*/ 0 w 227"/>
                <a:gd name="T17" fmla="*/ 227 h 227"/>
                <a:gd name="T18" fmla="*/ 74 w 227"/>
                <a:gd name="T19" fmla="*/ 213 h 227"/>
                <a:gd name="T20" fmla="*/ 227 w 227"/>
                <a:gd name="T21" fmla="*/ 59 h 227"/>
                <a:gd name="T22" fmla="*/ 168 w 227"/>
                <a:gd name="T23" fmla="*/ 0 h 227"/>
                <a:gd name="T24" fmla="*/ 141 w 227"/>
                <a:gd name="T25" fmla="*/ 27 h 227"/>
                <a:gd name="T26" fmla="*/ 134 w 227"/>
                <a:gd name="T27" fmla="*/ 34 h 227"/>
                <a:gd name="T28" fmla="*/ 193 w 227"/>
                <a:gd name="T29" fmla="*/ 93 h 227"/>
                <a:gd name="T30" fmla="*/ 200 w 227"/>
                <a:gd name="T31" fmla="*/ 86 h 227"/>
                <a:gd name="T32" fmla="*/ 141 w 227"/>
                <a:gd name="T33" fmla="*/ 27 h 227"/>
                <a:gd name="T34" fmla="*/ 128 w 227"/>
                <a:gd name="T35" fmla="*/ 40 h 227"/>
                <a:gd name="T36" fmla="*/ 120 w 227"/>
                <a:gd name="T37" fmla="*/ 48 h 227"/>
                <a:gd name="T38" fmla="*/ 179 w 227"/>
                <a:gd name="T39" fmla="*/ 107 h 227"/>
                <a:gd name="T40" fmla="*/ 187 w 227"/>
                <a:gd name="T41" fmla="*/ 99 h 227"/>
                <a:gd name="T42" fmla="*/ 128 w 227"/>
                <a:gd name="T43" fmla="*/ 40 h 227"/>
                <a:gd name="T44" fmla="*/ 22 w 227"/>
                <a:gd name="T45" fmla="*/ 146 h 227"/>
                <a:gd name="T46" fmla="*/ 14 w 227"/>
                <a:gd name="T47" fmla="*/ 154 h 227"/>
                <a:gd name="T48" fmla="*/ 73 w 227"/>
                <a:gd name="T49" fmla="*/ 213 h 227"/>
                <a:gd name="T50" fmla="*/ 81 w 227"/>
                <a:gd name="T51" fmla="*/ 205 h 227"/>
                <a:gd name="T52" fmla="*/ 22 w 227"/>
                <a:gd name="T53" fmla="*/ 146 h 227"/>
                <a:gd name="T54" fmla="*/ 140 w 227"/>
                <a:gd name="T55" fmla="*/ 64 h 227"/>
                <a:gd name="T56" fmla="*/ 38 w 227"/>
                <a:gd name="T57" fmla="*/ 166 h 227"/>
                <a:gd name="T58" fmla="*/ 45 w 227"/>
                <a:gd name="T59" fmla="*/ 173 h 227"/>
                <a:gd name="T60" fmla="*/ 147 w 227"/>
                <a:gd name="T61" fmla="*/ 72 h 227"/>
                <a:gd name="T62" fmla="*/ 140 w 227"/>
                <a:gd name="T63" fmla="*/ 64 h 227"/>
                <a:gd name="T64" fmla="*/ 155 w 227"/>
                <a:gd name="T65" fmla="*/ 80 h 227"/>
                <a:gd name="T66" fmla="*/ 54 w 227"/>
                <a:gd name="T67" fmla="*/ 182 h 227"/>
                <a:gd name="T68" fmla="*/ 61 w 227"/>
                <a:gd name="T69" fmla="*/ 189 h 227"/>
                <a:gd name="T70" fmla="*/ 163 w 227"/>
                <a:gd name="T71" fmla="*/ 88 h 227"/>
                <a:gd name="T72" fmla="*/ 155 w 227"/>
                <a:gd name="T73" fmla="*/ 80 h 227"/>
                <a:gd name="T74" fmla="*/ 155 w 227"/>
                <a:gd name="T75" fmla="*/ 80 h 227"/>
                <a:gd name="T76" fmla="*/ 155 w 227"/>
                <a:gd name="T77" fmla="*/ 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7" h="227">
                  <a:moveTo>
                    <a:pt x="168" y="15"/>
                  </a:moveTo>
                  <a:lnTo>
                    <a:pt x="212" y="59"/>
                  </a:lnTo>
                  <a:lnTo>
                    <a:pt x="68" y="203"/>
                  </a:lnTo>
                  <a:lnTo>
                    <a:pt x="13" y="214"/>
                  </a:lnTo>
                  <a:lnTo>
                    <a:pt x="24" y="159"/>
                  </a:lnTo>
                  <a:lnTo>
                    <a:pt x="168" y="15"/>
                  </a:lnTo>
                  <a:close/>
                  <a:moveTo>
                    <a:pt x="168" y="0"/>
                  </a:moveTo>
                  <a:lnTo>
                    <a:pt x="15" y="154"/>
                  </a:lnTo>
                  <a:lnTo>
                    <a:pt x="0" y="227"/>
                  </a:lnTo>
                  <a:lnTo>
                    <a:pt x="74" y="213"/>
                  </a:lnTo>
                  <a:lnTo>
                    <a:pt x="227" y="59"/>
                  </a:lnTo>
                  <a:lnTo>
                    <a:pt x="168" y="0"/>
                  </a:lnTo>
                  <a:close/>
                  <a:moveTo>
                    <a:pt x="141" y="27"/>
                  </a:moveTo>
                  <a:lnTo>
                    <a:pt x="134" y="34"/>
                  </a:lnTo>
                  <a:lnTo>
                    <a:pt x="193" y="93"/>
                  </a:lnTo>
                  <a:lnTo>
                    <a:pt x="200" y="86"/>
                  </a:lnTo>
                  <a:lnTo>
                    <a:pt x="141" y="27"/>
                  </a:lnTo>
                  <a:close/>
                  <a:moveTo>
                    <a:pt x="128" y="40"/>
                  </a:moveTo>
                  <a:lnTo>
                    <a:pt x="120" y="48"/>
                  </a:lnTo>
                  <a:lnTo>
                    <a:pt x="179" y="107"/>
                  </a:lnTo>
                  <a:lnTo>
                    <a:pt x="187" y="99"/>
                  </a:lnTo>
                  <a:lnTo>
                    <a:pt x="128" y="40"/>
                  </a:lnTo>
                  <a:close/>
                  <a:moveTo>
                    <a:pt x="22" y="146"/>
                  </a:moveTo>
                  <a:lnTo>
                    <a:pt x="14" y="154"/>
                  </a:lnTo>
                  <a:lnTo>
                    <a:pt x="73" y="213"/>
                  </a:lnTo>
                  <a:lnTo>
                    <a:pt x="81" y="205"/>
                  </a:lnTo>
                  <a:lnTo>
                    <a:pt x="22" y="146"/>
                  </a:lnTo>
                  <a:close/>
                  <a:moveTo>
                    <a:pt x="140" y="64"/>
                  </a:moveTo>
                  <a:lnTo>
                    <a:pt x="38" y="166"/>
                  </a:lnTo>
                  <a:lnTo>
                    <a:pt x="45" y="173"/>
                  </a:lnTo>
                  <a:lnTo>
                    <a:pt x="147" y="72"/>
                  </a:lnTo>
                  <a:lnTo>
                    <a:pt x="140" y="64"/>
                  </a:lnTo>
                  <a:close/>
                  <a:moveTo>
                    <a:pt x="155" y="80"/>
                  </a:moveTo>
                  <a:lnTo>
                    <a:pt x="54" y="182"/>
                  </a:lnTo>
                  <a:lnTo>
                    <a:pt x="61" y="189"/>
                  </a:lnTo>
                  <a:lnTo>
                    <a:pt x="163" y="88"/>
                  </a:lnTo>
                  <a:lnTo>
                    <a:pt x="155" y="80"/>
                  </a:lnTo>
                  <a:close/>
                  <a:moveTo>
                    <a:pt x="155" y="80"/>
                  </a:moveTo>
                  <a:lnTo>
                    <a:pt x="155" y="80"/>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53" name="组合 52">
              <a:extLst>
                <a:ext uri="{FF2B5EF4-FFF2-40B4-BE49-F238E27FC236}">
                  <a16:creationId xmlns:a16="http://schemas.microsoft.com/office/drawing/2014/main" id="{0F5C6CDE-99A4-8CBD-91F3-588D424B4E6D}"/>
                </a:ext>
              </a:extLst>
            </p:cNvPr>
            <p:cNvGrpSpPr/>
            <p:nvPr/>
          </p:nvGrpSpPr>
          <p:grpSpPr>
            <a:xfrm>
              <a:off x="6500172" y="2348855"/>
              <a:ext cx="494544" cy="493457"/>
              <a:chOff x="3721100" y="-804863"/>
              <a:chExt cx="722313" cy="720725"/>
            </a:xfrm>
            <a:solidFill>
              <a:schemeClr val="bg1"/>
            </a:solidFill>
          </p:grpSpPr>
          <p:sp>
            <p:nvSpPr>
              <p:cNvPr id="56" name="淘宝-想搞设计PPT(倒卖必究)-56">
                <a:extLst>
                  <a:ext uri="{FF2B5EF4-FFF2-40B4-BE49-F238E27FC236}">
                    <a16:creationId xmlns:a16="http://schemas.microsoft.com/office/drawing/2014/main" id="{85B1718F-48C2-EDD0-7807-F84D7E38AEDB}"/>
                  </a:ext>
                </a:extLst>
              </p:cNvPr>
              <p:cNvSpPr>
                <a:spLocks noEditPoints="1"/>
              </p:cNvSpPr>
              <p:nvPr/>
            </p:nvSpPr>
            <p:spPr bwMode="auto">
              <a:xfrm>
                <a:off x="4060825" y="-466726"/>
                <a:ext cx="241300" cy="174625"/>
              </a:xfrm>
              <a:custGeom>
                <a:avLst/>
                <a:gdLst>
                  <a:gd name="T0" fmla="*/ 961 w 1104"/>
                  <a:gd name="T1" fmla="*/ 565 h 792"/>
                  <a:gd name="T2" fmla="*/ 121 w 1104"/>
                  <a:gd name="T3" fmla="*/ 565 h 792"/>
                  <a:gd name="T4" fmla="*/ 21 w 1104"/>
                  <a:gd name="T5" fmla="*/ 621 h 792"/>
                  <a:gd name="T6" fmla="*/ 21 w 1104"/>
                  <a:gd name="T7" fmla="*/ 736 h 792"/>
                  <a:gd name="T8" fmla="*/ 121 w 1104"/>
                  <a:gd name="T9" fmla="*/ 792 h 792"/>
                  <a:gd name="T10" fmla="*/ 961 w 1104"/>
                  <a:gd name="T11" fmla="*/ 792 h 792"/>
                  <a:gd name="T12" fmla="*/ 1061 w 1104"/>
                  <a:gd name="T13" fmla="*/ 736 h 792"/>
                  <a:gd name="T14" fmla="*/ 1061 w 1104"/>
                  <a:gd name="T15" fmla="*/ 621 h 792"/>
                  <a:gd name="T16" fmla="*/ 961 w 1104"/>
                  <a:gd name="T17" fmla="*/ 565 h 792"/>
                  <a:gd name="T18" fmla="*/ 984 w 1104"/>
                  <a:gd name="T19" fmla="*/ 1 h 792"/>
                  <a:gd name="T20" fmla="*/ 314 w 1104"/>
                  <a:gd name="T21" fmla="*/ 1 h 792"/>
                  <a:gd name="T22" fmla="*/ 214 w 1104"/>
                  <a:gd name="T23" fmla="*/ 57 h 792"/>
                  <a:gd name="T24" fmla="*/ 214 w 1104"/>
                  <a:gd name="T25" fmla="*/ 171 h 792"/>
                  <a:gd name="T26" fmla="*/ 314 w 1104"/>
                  <a:gd name="T27" fmla="*/ 227 h 792"/>
                  <a:gd name="T28" fmla="*/ 984 w 1104"/>
                  <a:gd name="T29" fmla="*/ 227 h 792"/>
                  <a:gd name="T30" fmla="*/ 1084 w 1104"/>
                  <a:gd name="T31" fmla="*/ 171 h 792"/>
                  <a:gd name="T32" fmla="*/ 1084 w 1104"/>
                  <a:gd name="T33" fmla="*/ 57 h 792"/>
                  <a:gd name="T34" fmla="*/ 984 w 1104"/>
                  <a:gd name="T35" fmla="*/ 1 h 792"/>
                  <a:gd name="T36" fmla="*/ 984 w 1104"/>
                  <a:gd name="T37" fmla="*/ 1 h 792"/>
                  <a:gd name="T38" fmla="*/ 984 w 1104"/>
                  <a:gd name="T39" fmla="*/ 1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4" h="792">
                    <a:moveTo>
                      <a:pt x="961" y="565"/>
                    </a:moveTo>
                    <a:cubicBezTo>
                      <a:pt x="121" y="565"/>
                      <a:pt x="121" y="565"/>
                      <a:pt x="121" y="565"/>
                    </a:cubicBezTo>
                    <a:cubicBezTo>
                      <a:pt x="80" y="564"/>
                      <a:pt x="42" y="586"/>
                      <a:pt x="21" y="621"/>
                    </a:cubicBezTo>
                    <a:cubicBezTo>
                      <a:pt x="0" y="657"/>
                      <a:pt x="0" y="700"/>
                      <a:pt x="21" y="736"/>
                    </a:cubicBezTo>
                    <a:cubicBezTo>
                      <a:pt x="42" y="771"/>
                      <a:pt x="80" y="792"/>
                      <a:pt x="121" y="792"/>
                    </a:cubicBezTo>
                    <a:cubicBezTo>
                      <a:pt x="961" y="792"/>
                      <a:pt x="961" y="792"/>
                      <a:pt x="961" y="792"/>
                    </a:cubicBezTo>
                    <a:cubicBezTo>
                      <a:pt x="1002" y="792"/>
                      <a:pt x="1040" y="771"/>
                      <a:pt x="1061" y="736"/>
                    </a:cubicBezTo>
                    <a:cubicBezTo>
                      <a:pt x="1082" y="700"/>
                      <a:pt x="1082" y="657"/>
                      <a:pt x="1061" y="621"/>
                    </a:cubicBezTo>
                    <a:cubicBezTo>
                      <a:pt x="1040" y="586"/>
                      <a:pt x="1002" y="564"/>
                      <a:pt x="961" y="565"/>
                    </a:cubicBezTo>
                    <a:close/>
                    <a:moveTo>
                      <a:pt x="984" y="1"/>
                    </a:moveTo>
                    <a:cubicBezTo>
                      <a:pt x="314" y="1"/>
                      <a:pt x="314" y="1"/>
                      <a:pt x="314" y="1"/>
                    </a:cubicBezTo>
                    <a:cubicBezTo>
                      <a:pt x="273" y="0"/>
                      <a:pt x="235" y="21"/>
                      <a:pt x="214" y="57"/>
                    </a:cubicBezTo>
                    <a:cubicBezTo>
                      <a:pt x="194" y="92"/>
                      <a:pt x="194" y="136"/>
                      <a:pt x="214" y="171"/>
                    </a:cubicBezTo>
                    <a:cubicBezTo>
                      <a:pt x="235" y="207"/>
                      <a:pt x="273" y="228"/>
                      <a:pt x="314" y="227"/>
                    </a:cubicBezTo>
                    <a:cubicBezTo>
                      <a:pt x="984" y="227"/>
                      <a:pt x="984" y="227"/>
                      <a:pt x="984" y="227"/>
                    </a:cubicBezTo>
                    <a:cubicBezTo>
                      <a:pt x="1025" y="228"/>
                      <a:pt x="1063" y="207"/>
                      <a:pt x="1084" y="171"/>
                    </a:cubicBezTo>
                    <a:cubicBezTo>
                      <a:pt x="1104" y="136"/>
                      <a:pt x="1104" y="92"/>
                      <a:pt x="1084" y="57"/>
                    </a:cubicBezTo>
                    <a:cubicBezTo>
                      <a:pt x="1063" y="21"/>
                      <a:pt x="1025" y="0"/>
                      <a:pt x="984" y="1"/>
                    </a:cubicBezTo>
                    <a:close/>
                    <a:moveTo>
                      <a:pt x="984" y="1"/>
                    </a:moveTo>
                    <a:cubicBezTo>
                      <a:pt x="984" y="1"/>
                      <a:pt x="984" y="1"/>
                      <a:pt x="98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淘宝-想搞设计PPT(倒卖必究)-57">
                <a:extLst>
                  <a:ext uri="{FF2B5EF4-FFF2-40B4-BE49-F238E27FC236}">
                    <a16:creationId xmlns:a16="http://schemas.microsoft.com/office/drawing/2014/main" id="{52AE4E50-90BD-CEAD-C8EF-0187A07594E3}"/>
                  </a:ext>
                </a:extLst>
              </p:cNvPr>
              <p:cNvSpPr>
                <a:spLocks noEditPoints="1"/>
              </p:cNvSpPr>
              <p:nvPr/>
            </p:nvSpPr>
            <p:spPr bwMode="auto">
              <a:xfrm>
                <a:off x="3871913" y="-804863"/>
                <a:ext cx="571500" cy="695325"/>
              </a:xfrm>
              <a:custGeom>
                <a:avLst/>
                <a:gdLst>
                  <a:gd name="T0" fmla="*/ 1812 w 2606"/>
                  <a:gd name="T1" fmla="*/ 0 h 3167"/>
                  <a:gd name="T2" fmla="*/ 451 w 2606"/>
                  <a:gd name="T3" fmla="*/ 0 h 3167"/>
                  <a:gd name="T4" fmla="*/ 0 w 2606"/>
                  <a:gd name="T5" fmla="*/ 409 h 3167"/>
                  <a:gd name="T6" fmla="*/ 0 w 2606"/>
                  <a:gd name="T7" fmla="*/ 664 h 3167"/>
                  <a:gd name="T8" fmla="*/ 0 w 2606"/>
                  <a:gd name="T9" fmla="*/ 664 h 3167"/>
                  <a:gd name="T10" fmla="*/ 0 w 2606"/>
                  <a:gd name="T11" fmla="*/ 818 h 3167"/>
                  <a:gd name="T12" fmla="*/ 243 w 2606"/>
                  <a:gd name="T13" fmla="*/ 692 h 3167"/>
                  <a:gd name="T14" fmla="*/ 243 w 2606"/>
                  <a:gd name="T15" fmla="*/ 449 h 3167"/>
                  <a:gd name="T16" fmla="*/ 452 w 2606"/>
                  <a:gd name="T17" fmla="*/ 226 h 3167"/>
                  <a:gd name="T18" fmla="*/ 1586 w 2606"/>
                  <a:gd name="T19" fmla="*/ 226 h 3167"/>
                  <a:gd name="T20" fmla="*/ 1586 w 2606"/>
                  <a:gd name="T21" fmla="*/ 681 h 3167"/>
                  <a:gd name="T22" fmla="*/ 2040 w 2606"/>
                  <a:gd name="T23" fmla="*/ 1131 h 3167"/>
                  <a:gd name="T24" fmla="*/ 2380 w 2606"/>
                  <a:gd name="T25" fmla="*/ 1131 h 3167"/>
                  <a:gd name="T26" fmla="*/ 2380 w 2606"/>
                  <a:gd name="T27" fmla="*/ 2714 h 3167"/>
                  <a:gd name="T28" fmla="*/ 2153 w 2606"/>
                  <a:gd name="T29" fmla="*/ 2940 h 3167"/>
                  <a:gd name="T30" fmla="*/ 1745 w 2606"/>
                  <a:gd name="T31" fmla="*/ 2940 h 3167"/>
                  <a:gd name="T32" fmla="*/ 1745 w 2606"/>
                  <a:gd name="T33" fmla="*/ 3012 h 3167"/>
                  <a:gd name="T34" fmla="*/ 1745 w 2606"/>
                  <a:gd name="T35" fmla="*/ 3167 h 3167"/>
                  <a:gd name="T36" fmla="*/ 2153 w 2606"/>
                  <a:gd name="T37" fmla="*/ 3167 h 3167"/>
                  <a:gd name="T38" fmla="*/ 2606 w 2606"/>
                  <a:gd name="T39" fmla="*/ 2714 h 3167"/>
                  <a:gd name="T40" fmla="*/ 2606 w 2606"/>
                  <a:gd name="T41" fmla="*/ 908 h 3167"/>
                  <a:gd name="T42" fmla="*/ 1812 w 2606"/>
                  <a:gd name="T43" fmla="*/ 0 h 3167"/>
                  <a:gd name="T44" fmla="*/ 2039 w 2606"/>
                  <a:gd name="T45" fmla="*/ 904 h 3167"/>
                  <a:gd name="T46" fmla="*/ 1813 w 2606"/>
                  <a:gd name="T47" fmla="*/ 567 h 3167"/>
                  <a:gd name="T48" fmla="*/ 1813 w 2606"/>
                  <a:gd name="T49" fmla="*/ 229 h 3167"/>
                  <a:gd name="T50" fmla="*/ 2379 w 2606"/>
                  <a:gd name="T51" fmla="*/ 904 h 3167"/>
                  <a:gd name="T52" fmla="*/ 2039 w 2606"/>
                  <a:gd name="T53" fmla="*/ 904 h 3167"/>
                  <a:gd name="T54" fmla="*/ 2039 w 2606"/>
                  <a:gd name="T55" fmla="*/ 904 h 3167"/>
                  <a:gd name="T56" fmla="*/ 2039 w 2606"/>
                  <a:gd name="T57" fmla="*/ 904 h 3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06" h="3167">
                    <a:moveTo>
                      <a:pt x="1812" y="0"/>
                    </a:moveTo>
                    <a:cubicBezTo>
                      <a:pt x="451" y="0"/>
                      <a:pt x="451" y="0"/>
                      <a:pt x="451" y="0"/>
                    </a:cubicBezTo>
                    <a:cubicBezTo>
                      <a:pt x="226" y="0"/>
                      <a:pt x="24" y="193"/>
                      <a:pt x="0" y="409"/>
                    </a:cubicBezTo>
                    <a:cubicBezTo>
                      <a:pt x="0" y="664"/>
                      <a:pt x="0" y="664"/>
                      <a:pt x="0" y="664"/>
                    </a:cubicBezTo>
                    <a:cubicBezTo>
                      <a:pt x="0" y="664"/>
                      <a:pt x="0" y="664"/>
                      <a:pt x="0" y="664"/>
                    </a:cubicBezTo>
                    <a:cubicBezTo>
                      <a:pt x="0" y="818"/>
                      <a:pt x="0" y="818"/>
                      <a:pt x="0" y="818"/>
                    </a:cubicBezTo>
                    <a:cubicBezTo>
                      <a:pt x="75" y="760"/>
                      <a:pt x="148" y="725"/>
                      <a:pt x="243" y="692"/>
                    </a:cubicBezTo>
                    <a:cubicBezTo>
                      <a:pt x="243" y="449"/>
                      <a:pt x="243" y="449"/>
                      <a:pt x="243" y="449"/>
                    </a:cubicBezTo>
                    <a:cubicBezTo>
                      <a:pt x="243" y="333"/>
                      <a:pt x="332" y="226"/>
                      <a:pt x="452" y="226"/>
                    </a:cubicBezTo>
                    <a:cubicBezTo>
                      <a:pt x="1586" y="226"/>
                      <a:pt x="1586" y="226"/>
                      <a:pt x="1586" y="226"/>
                    </a:cubicBezTo>
                    <a:cubicBezTo>
                      <a:pt x="1585" y="486"/>
                      <a:pt x="1586" y="681"/>
                      <a:pt x="1586" y="681"/>
                    </a:cubicBezTo>
                    <a:cubicBezTo>
                      <a:pt x="1586" y="916"/>
                      <a:pt x="1798" y="1131"/>
                      <a:pt x="2040" y="1131"/>
                    </a:cubicBezTo>
                    <a:cubicBezTo>
                      <a:pt x="2380" y="1131"/>
                      <a:pt x="2380" y="1131"/>
                      <a:pt x="2380" y="1131"/>
                    </a:cubicBezTo>
                    <a:cubicBezTo>
                      <a:pt x="2380" y="2714"/>
                      <a:pt x="2380" y="2714"/>
                      <a:pt x="2380" y="2714"/>
                    </a:cubicBezTo>
                    <a:cubicBezTo>
                      <a:pt x="2380" y="2829"/>
                      <a:pt x="2272" y="2940"/>
                      <a:pt x="2153" y="2940"/>
                    </a:cubicBezTo>
                    <a:cubicBezTo>
                      <a:pt x="1745" y="2940"/>
                      <a:pt x="1745" y="2940"/>
                      <a:pt x="1745" y="2940"/>
                    </a:cubicBezTo>
                    <a:cubicBezTo>
                      <a:pt x="1745" y="2986"/>
                      <a:pt x="1745" y="2985"/>
                      <a:pt x="1745" y="3012"/>
                    </a:cubicBezTo>
                    <a:cubicBezTo>
                      <a:pt x="1745" y="3167"/>
                      <a:pt x="1745" y="3167"/>
                      <a:pt x="1745" y="3167"/>
                    </a:cubicBezTo>
                    <a:cubicBezTo>
                      <a:pt x="2153" y="3167"/>
                      <a:pt x="2153" y="3167"/>
                      <a:pt x="2153" y="3167"/>
                    </a:cubicBezTo>
                    <a:cubicBezTo>
                      <a:pt x="2392" y="3167"/>
                      <a:pt x="2606" y="2947"/>
                      <a:pt x="2606" y="2714"/>
                    </a:cubicBezTo>
                    <a:cubicBezTo>
                      <a:pt x="2606" y="908"/>
                      <a:pt x="2606" y="908"/>
                      <a:pt x="2606" y="908"/>
                    </a:cubicBezTo>
                    <a:lnTo>
                      <a:pt x="1812" y="0"/>
                    </a:lnTo>
                    <a:close/>
                    <a:moveTo>
                      <a:pt x="2039" y="904"/>
                    </a:moveTo>
                    <a:cubicBezTo>
                      <a:pt x="1919" y="904"/>
                      <a:pt x="1813" y="685"/>
                      <a:pt x="1813" y="567"/>
                    </a:cubicBezTo>
                    <a:cubicBezTo>
                      <a:pt x="1813" y="229"/>
                      <a:pt x="1813" y="229"/>
                      <a:pt x="1813" y="229"/>
                    </a:cubicBezTo>
                    <a:cubicBezTo>
                      <a:pt x="2379" y="904"/>
                      <a:pt x="2379" y="904"/>
                      <a:pt x="2379" y="904"/>
                    </a:cubicBezTo>
                    <a:lnTo>
                      <a:pt x="2039" y="904"/>
                    </a:lnTo>
                    <a:close/>
                    <a:moveTo>
                      <a:pt x="2039" y="904"/>
                    </a:moveTo>
                    <a:cubicBezTo>
                      <a:pt x="2039" y="904"/>
                      <a:pt x="2039" y="904"/>
                      <a:pt x="2039" y="90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淘宝-想搞设计PPT(倒卖必究)-58">
                <a:extLst>
                  <a:ext uri="{FF2B5EF4-FFF2-40B4-BE49-F238E27FC236}">
                    <a16:creationId xmlns:a16="http://schemas.microsoft.com/office/drawing/2014/main" id="{A6D8B7F9-9BA1-9601-A96B-9210848D03CF}"/>
                  </a:ext>
                </a:extLst>
              </p:cNvPr>
              <p:cNvSpPr>
                <a:spLocks noEditPoints="1"/>
              </p:cNvSpPr>
              <p:nvPr/>
            </p:nvSpPr>
            <p:spPr bwMode="auto">
              <a:xfrm>
                <a:off x="3721100" y="-644526"/>
                <a:ext cx="517525" cy="560388"/>
              </a:xfrm>
              <a:custGeom>
                <a:avLst/>
                <a:gdLst>
                  <a:gd name="T0" fmla="*/ 2201 w 2361"/>
                  <a:gd name="T1" fmla="*/ 1991 h 2549"/>
                  <a:gd name="T2" fmla="*/ 1607 w 2361"/>
                  <a:gd name="T3" fmla="*/ 1662 h 2549"/>
                  <a:gd name="T4" fmla="*/ 1888 w 2361"/>
                  <a:gd name="T5" fmla="*/ 956 h 2549"/>
                  <a:gd name="T6" fmla="*/ 1888 w 2361"/>
                  <a:gd name="T7" fmla="*/ 558 h 2549"/>
                  <a:gd name="T8" fmla="*/ 1185 w 2361"/>
                  <a:gd name="T9" fmla="*/ 0 h 2549"/>
                  <a:gd name="T10" fmla="*/ 473 w 2361"/>
                  <a:gd name="T11" fmla="*/ 558 h 2549"/>
                  <a:gd name="T12" fmla="*/ 473 w 2361"/>
                  <a:gd name="T13" fmla="*/ 956 h 2549"/>
                  <a:gd name="T14" fmla="*/ 770 w 2361"/>
                  <a:gd name="T15" fmla="*/ 1661 h 2549"/>
                  <a:gd name="T16" fmla="*/ 160 w 2361"/>
                  <a:gd name="T17" fmla="*/ 1991 h 2549"/>
                  <a:gd name="T18" fmla="*/ 1 w 2361"/>
                  <a:gd name="T19" fmla="*/ 2150 h 2549"/>
                  <a:gd name="T20" fmla="*/ 1 w 2361"/>
                  <a:gd name="T21" fmla="*/ 2390 h 2549"/>
                  <a:gd name="T22" fmla="*/ 47 w 2361"/>
                  <a:gd name="T23" fmla="*/ 2502 h 2549"/>
                  <a:gd name="T24" fmla="*/ 160 w 2361"/>
                  <a:gd name="T25" fmla="*/ 2549 h 2549"/>
                  <a:gd name="T26" fmla="*/ 2201 w 2361"/>
                  <a:gd name="T27" fmla="*/ 2549 h 2549"/>
                  <a:gd name="T28" fmla="*/ 2314 w 2361"/>
                  <a:gd name="T29" fmla="*/ 2502 h 2549"/>
                  <a:gd name="T30" fmla="*/ 2361 w 2361"/>
                  <a:gd name="T31" fmla="*/ 2390 h 2549"/>
                  <a:gd name="T32" fmla="*/ 2361 w 2361"/>
                  <a:gd name="T33" fmla="*/ 2150 h 2549"/>
                  <a:gd name="T34" fmla="*/ 2201 w 2361"/>
                  <a:gd name="T35" fmla="*/ 1991 h 2549"/>
                  <a:gd name="T36" fmla="*/ 189 w 2361"/>
                  <a:gd name="T37" fmla="*/ 2360 h 2549"/>
                  <a:gd name="T38" fmla="*/ 189 w 2361"/>
                  <a:gd name="T39" fmla="*/ 2192 h 2549"/>
                  <a:gd name="T40" fmla="*/ 237 w 2361"/>
                  <a:gd name="T41" fmla="*/ 2163 h 2549"/>
                  <a:gd name="T42" fmla="*/ 250 w 2361"/>
                  <a:gd name="T43" fmla="*/ 2157 h 2549"/>
                  <a:gd name="T44" fmla="*/ 859 w 2361"/>
                  <a:gd name="T45" fmla="*/ 1826 h 2549"/>
                  <a:gd name="T46" fmla="*/ 958 w 2361"/>
                  <a:gd name="T47" fmla="*/ 1678 h 2549"/>
                  <a:gd name="T48" fmla="*/ 888 w 2361"/>
                  <a:gd name="T49" fmla="*/ 1514 h 2549"/>
                  <a:gd name="T50" fmla="*/ 661 w 2361"/>
                  <a:gd name="T51" fmla="*/ 956 h 2549"/>
                  <a:gd name="T52" fmla="*/ 661 w 2361"/>
                  <a:gd name="T53" fmla="*/ 558 h 2549"/>
                  <a:gd name="T54" fmla="*/ 1185 w 2361"/>
                  <a:gd name="T55" fmla="*/ 189 h 2549"/>
                  <a:gd name="T56" fmla="*/ 1699 w 2361"/>
                  <a:gd name="T57" fmla="*/ 558 h 2549"/>
                  <a:gd name="T58" fmla="*/ 1699 w 2361"/>
                  <a:gd name="T59" fmla="*/ 956 h 2549"/>
                  <a:gd name="T60" fmla="*/ 1490 w 2361"/>
                  <a:gd name="T61" fmla="*/ 1514 h 2549"/>
                  <a:gd name="T62" fmla="*/ 1419 w 2361"/>
                  <a:gd name="T63" fmla="*/ 1678 h 2549"/>
                  <a:gd name="T64" fmla="*/ 1517 w 2361"/>
                  <a:gd name="T65" fmla="*/ 1828 h 2549"/>
                  <a:gd name="T66" fmla="*/ 2111 w 2361"/>
                  <a:gd name="T67" fmla="*/ 2157 h 2549"/>
                  <a:gd name="T68" fmla="*/ 2128 w 2361"/>
                  <a:gd name="T69" fmla="*/ 2165 h 2549"/>
                  <a:gd name="T70" fmla="*/ 2172 w 2361"/>
                  <a:gd name="T71" fmla="*/ 2189 h 2549"/>
                  <a:gd name="T72" fmla="*/ 2172 w 2361"/>
                  <a:gd name="T73" fmla="*/ 2360 h 2549"/>
                  <a:gd name="T74" fmla="*/ 189 w 2361"/>
                  <a:gd name="T75" fmla="*/ 2360 h 2549"/>
                  <a:gd name="T76" fmla="*/ 189 w 2361"/>
                  <a:gd name="T77" fmla="*/ 2360 h 2549"/>
                  <a:gd name="T78" fmla="*/ 189 w 2361"/>
                  <a:gd name="T79" fmla="*/ 2360 h 2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1" h="2549">
                    <a:moveTo>
                      <a:pt x="2201" y="1991"/>
                    </a:moveTo>
                    <a:cubicBezTo>
                      <a:pt x="1607" y="1662"/>
                      <a:pt x="1607" y="1662"/>
                      <a:pt x="1607" y="1662"/>
                    </a:cubicBezTo>
                    <a:cubicBezTo>
                      <a:pt x="1828" y="1489"/>
                      <a:pt x="1888" y="1147"/>
                      <a:pt x="1888" y="956"/>
                    </a:cubicBezTo>
                    <a:cubicBezTo>
                      <a:pt x="1888" y="558"/>
                      <a:pt x="1888" y="558"/>
                      <a:pt x="1888" y="558"/>
                    </a:cubicBezTo>
                    <a:cubicBezTo>
                      <a:pt x="1888" y="294"/>
                      <a:pt x="1537" y="0"/>
                      <a:pt x="1185" y="0"/>
                    </a:cubicBezTo>
                    <a:cubicBezTo>
                      <a:pt x="832" y="0"/>
                      <a:pt x="473" y="294"/>
                      <a:pt x="473" y="558"/>
                    </a:cubicBezTo>
                    <a:cubicBezTo>
                      <a:pt x="473" y="956"/>
                      <a:pt x="473" y="956"/>
                      <a:pt x="473" y="956"/>
                    </a:cubicBezTo>
                    <a:cubicBezTo>
                      <a:pt x="473" y="1130"/>
                      <a:pt x="546" y="1482"/>
                      <a:pt x="770" y="1661"/>
                    </a:cubicBezTo>
                    <a:cubicBezTo>
                      <a:pt x="160" y="1991"/>
                      <a:pt x="160" y="1991"/>
                      <a:pt x="160" y="1991"/>
                    </a:cubicBezTo>
                    <a:cubicBezTo>
                      <a:pt x="160" y="1991"/>
                      <a:pt x="1" y="2062"/>
                      <a:pt x="1" y="2150"/>
                    </a:cubicBezTo>
                    <a:cubicBezTo>
                      <a:pt x="1" y="2390"/>
                      <a:pt x="1" y="2390"/>
                      <a:pt x="1" y="2390"/>
                    </a:cubicBezTo>
                    <a:cubicBezTo>
                      <a:pt x="0" y="2432"/>
                      <a:pt x="17" y="2472"/>
                      <a:pt x="47" y="2502"/>
                    </a:cubicBezTo>
                    <a:cubicBezTo>
                      <a:pt x="77" y="2532"/>
                      <a:pt x="117" y="2549"/>
                      <a:pt x="160" y="2549"/>
                    </a:cubicBezTo>
                    <a:cubicBezTo>
                      <a:pt x="2201" y="2549"/>
                      <a:pt x="2201" y="2549"/>
                      <a:pt x="2201" y="2549"/>
                    </a:cubicBezTo>
                    <a:cubicBezTo>
                      <a:pt x="2244" y="2549"/>
                      <a:pt x="2284" y="2532"/>
                      <a:pt x="2314" y="2502"/>
                    </a:cubicBezTo>
                    <a:cubicBezTo>
                      <a:pt x="2344" y="2472"/>
                      <a:pt x="2361" y="2432"/>
                      <a:pt x="2361" y="2390"/>
                    </a:cubicBezTo>
                    <a:cubicBezTo>
                      <a:pt x="2361" y="2150"/>
                      <a:pt x="2361" y="2150"/>
                      <a:pt x="2361" y="2150"/>
                    </a:cubicBezTo>
                    <a:cubicBezTo>
                      <a:pt x="2361" y="2057"/>
                      <a:pt x="2201" y="1991"/>
                      <a:pt x="2201" y="1991"/>
                    </a:cubicBezTo>
                    <a:close/>
                    <a:moveTo>
                      <a:pt x="189" y="2360"/>
                    </a:moveTo>
                    <a:cubicBezTo>
                      <a:pt x="189" y="2192"/>
                      <a:pt x="189" y="2192"/>
                      <a:pt x="189" y="2192"/>
                    </a:cubicBezTo>
                    <a:cubicBezTo>
                      <a:pt x="204" y="2181"/>
                      <a:pt x="220" y="2171"/>
                      <a:pt x="237" y="2163"/>
                    </a:cubicBezTo>
                    <a:cubicBezTo>
                      <a:pt x="241" y="2161"/>
                      <a:pt x="245" y="2159"/>
                      <a:pt x="250" y="2157"/>
                    </a:cubicBezTo>
                    <a:cubicBezTo>
                      <a:pt x="859" y="1826"/>
                      <a:pt x="859" y="1826"/>
                      <a:pt x="859" y="1826"/>
                    </a:cubicBezTo>
                    <a:cubicBezTo>
                      <a:pt x="915" y="1796"/>
                      <a:pt x="952" y="1741"/>
                      <a:pt x="958" y="1678"/>
                    </a:cubicBezTo>
                    <a:cubicBezTo>
                      <a:pt x="963" y="1615"/>
                      <a:pt x="937" y="1553"/>
                      <a:pt x="888" y="1514"/>
                    </a:cubicBezTo>
                    <a:cubicBezTo>
                      <a:pt x="729" y="1387"/>
                      <a:pt x="661" y="1106"/>
                      <a:pt x="661" y="956"/>
                    </a:cubicBezTo>
                    <a:cubicBezTo>
                      <a:pt x="661" y="558"/>
                      <a:pt x="661" y="558"/>
                      <a:pt x="661" y="558"/>
                    </a:cubicBezTo>
                    <a:cubicBezTo>
                      <a:pt x="661" y="422"/>
                      <a:pt x="917" y="189"/>
                      <a:pt x="1185" y="189"/>
                    </a:cubicBezTo>
                    <a:cubicBezTo>
                      <a:pt x="1457" y="189"/>
                      <a:pt x="1699" y="419"/>
                      <a:pt x="1699" y="558"/>
                    </a:cubicBezTo>
                    <a:cubicBezTo>
                      <a:pt x="1699" y="956"/>
                      <a:pt x="1699" y="956"/>
                      <a:pt x="1699" y="956"/>
                    </a:cubicBezTo>
                    <a:cubicBezTo>
                      <a:pt x="1699" y="1104"/>
                      <a:pt x="1653" y="1386"/>
                      <a:pt x="1490" y="1514"/>
                    </a:cubicBezTo>
                    <a:cubicBezTo>
                      <a:pt x="1440" y="1553"/>
                      <a:pt x="1414" y="1615"/>
                      <a:pt x="1419" y="1678"/>
                    </a:cubicBezTo>
                    <a:cubicBezTo>
                      <a:pt x="1424" y="1741"/>
                      <a:pt x="1461" y="1797"/>
                      <a:pt x="1517" y="1828"/>
                    </a:cubicBezTo>
                    <a:cubicBezTo>
                      <a:pt x="2111" y="2157"/>
                      <a:pt x="2111" y="2157"/>
                      <a:pt x="2111" y="2157"/>
                    </a:cubicBezTo>
                    <a:cubicBezTo>
                      <a:pt x="2116" y="2160"/>
                      <a:pt x="2123" y="2163"/>
                      <a:pt x="2128" y="2165"/>
                    </a:cubicBezTo>
                    <a:cubicBezTo>
                      <a:pt x="2144" y="2172"/>
                      <a:pt x="2158" y="2180"/>
                      <a:pt x="2172" y="2189"/>
                    </a:cubicBezTo>
                    <a:cubicBezTo>
                      <a:pt x="2172" y="2360"/>
                      <a:pt x="2172" y="2360"/>
                      <a:pt x="2172" y="2360"/>
                    </a:cubicBezTo>
                    <a:cubicBezTo>
                      <a:pt x="189" y="2360"/>
                      <a:pt x="189" y="2360"/>
                      <a:pt x="189" y="2360"/>
                    </a:cubicBezTo>
                    <a:close/>
                    <a:moveTo>
                      <a:pt x="189" y="2360"/>
                    </a:moveTo>
                    <a:cubicBezTo>
                      <a:pt x="189" y="2360"/>
                      <a:pt x="189" y="2360"/>
                      <a:pt x="189" y="23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4" name="淘宝-想搞设计PPT(倒卖必究)-54">
              <a:extLst>
                <a:ext uri="{FF2B5EF4-FFF2-40B4-BE49-F238E27FC236}">
                  <a16:creationId xmlns:a16="http://schemas.microsoft.com/office/drawing/2014/main" id="{5B5595FF-701B-0F1C-195E-2DC3A81AE230}"/>
                </a:ext>
              </a:extLst>
            </p:cNvPr>
            <p:cNvSpPr>
              <a:spLocks noEditPoints="1"/>
            </p:cNvSpPr>
            <p:nvPr/>
          </p:nvSpPr>
          <p:spPr bwMode="auto">
            <a:xfrm>
              <a:off x="5225462" y="4614131"/>
              <a:ext cx="495631" cy="492371"/>
            </a:xfrm>
            <a:custGeom>
              <a:avLst/>
              <a:gdLst>
                <a:gd name="T0" fmla="*/ 1819 w 2881"/>
                <a:gd name="T1" fmla="*/ 1849 h 2857"/>
                <a:gd name="T2" fmla="*/ 1380 w 2881"/>
                <a:gd name="T3" fmla="*/ 1410 h 2857"/>
                <a:gd name="T4" fmla="*/ 2696 w 2881"/>
                <a:gd name="T5" fmla="*/ 446 h 2857"/>
                <a:gd name="T6" fmla="*/ 2784 w 2881"/>
                <a:gd name="T7" fmla="*/ 885 h 2857"/>
                <a:gd name="T8" fmla="*/ 1751 w 2881"/>
                <a:gd name="T9" fmla="*/ 1740 h 2857"/>
                <a:gd name="T10" fmla="*/ 1512 w 2881"/>
                <a:gd name="T11" fmla="*/ 1453 h 2857"/>
                <a:gd name="T12" fmla="*/ 1329 w 2881"/>
                <a:gd name="T13" fmla="*/ 1898 h 2857"/>
                <a:gd name="T14" fmla="*/ 1863 w 2881"/>
                <a:gd name="T15" fmla="*/ 1629 h 2857"/>
                <a:gd name="T16" fmla="*/ 2256 w 2881"/>
                <a:gd name="T17" fmla="*/ 709 h 2857"/>
                <a:gd name="T18" fmla="*/ 2696 w 2881"/>
                <a:gd name="T19" fmla="*/ 620 h 2857"/>
                <a:gd name="T20" fmla="*/ 2433 w 2881"/>
                <a:gd name="T21" fmla="*/ 532 h 2857"/>
                <a:gd name="T22" fmla="*/ 2607 w 2881"/>
                <a:gd name="T23" fmla="*/ 884 h 2857"/>
                <a:gd name="T24" fmla="*/ 2696 w 2881"/>
                <a:gd name="T25" fmla="*/ 620 h 2857"/>
                <a:gd name="T26" fmla="*/ 434 w 2881"/>
                <a:gd name="T27" fmla="*/ 2050 h 2857"/>
                <a:gd name="T28" fmla="*/ 998 w 2881"/>
                <a:gd name="T29" fmla="*/ 2174 h 2857"/>
                <a:gd name="T30" fmla="*/ 1139 w 2881"/>
                <a:gd name="T31" fmla="*/ 1801 h 2857"/>
                <a:gd name="T32" fmla="*/ 434 w 2881"/>
                <a:gd name="T33" fmla="*/ 1677 h 2857"/>
                <a:gd name="T34" fmla="*/ 1139 w 2881"/>
                <a:gd name="T35" fmla="*/ 1801 h 2857"/>
                <a:gd name="T36" fmla="*/ 1055 w 2881"/>
                <a:gd name="T37" fmla="*/ 932 h 2857"/>
                <a:gd name="T38" fmla="*/ 434 w 2881"/>
                <a:gd name="T39" fmla="*/ 1056 h 2857"/>
                <a:gd name="T40" fmla="*/ 1055 w 2881"/>
                <a:gd name="T41" fmla="*/ 1429 h 2857"/>
                <a:gd name="T42" fmla="*/ 434 w 2881"/>
                <a:gd name="T43" fmla="*/ 1304 h 2857"/>
                <a:gd name="T44" fmla="*/ 1055 w 2881"/>
                <a:gd name="T45" fmla="*/ 1429 h 2857"/>
                <a:gd name="T46" fmla="*/ 1800 w 2881"/>
                <a:gd name="T47" fmla="*/ 2174 h 2857"/>
                <a:gd name="T48" fmla="*/ 1530 w 2881"/>
                <a:gd name="T49" fmla="*/ 2050 h 2857"/>
                <a:gd name="T50" fmla="*/ 1490 w 2881"/>
                <a:gd name="T51" fmla="*/ 228 h 2857"/>
                <a:gd name="T52" fmla="*/ 1614 w 2881"/>
                <a:gd name="T53" fmla="*/ 808 h 2857"/>
                <a:gd name="T54" fmla="*/ 1682 w 2881"/>
                <a:gd name="T55" fmla="*/ 932 h 2857"/>
                <a:gd name="T56" fmla="*/ 1366 w 2881"/>
                <a:gd name="T57" fmla="*/ 684 h 2857"/>
                <a:gd name="T58" fmla="*/ 248 w 2881"/>
                <a:gd name="T59" fmla="*/ 125 h 2857"/>
                <a:gd name="T60" fmla="*/ 124 w 2881"/>
                <a:gd name="T61" fmla="*/ 2608 h 2857"/>
                <a:gd name="T62" fmla="*/ 1987 w 2881"/>
                <a:gd name="T63" fmla="*/ 2733 h 2857"/>
                <a:gd name="T64" fmla="*/ 2111 w 2881"/>
                <a:gd name="T65" fmla="*/ 1733 h 2857"/>
                <a:gd name="T66" fmla="*/ 2235 w 2881"/>
                <a:gd name="T67" fmla="*/ 2608 h 2857"/>
                <a:gd name="T68" fmla="*/ 248 w 2881"/>
                <a:gd name="T69" fmla="*/ 2857 h 2857"/>
                <a:gd name="T70" fmla="*/ 0 w 2881"/>
                <a:gd name="T71" fmla="*/ 249 h 2857"/>
                <a:gd name="T72" fmla="*/ 1450 w 2881"/>
                <a:gd name="T73" fmla="*/ 0 h 2857"/>
                <a:gd name="T74" fmla="*/ 1924 w 2881"/>
                <a:gd name="T75" fmla="*/ 691 h 2857"/>
                <a:gd name="T76" fmla="*/ 1490 w 2881"/>
                <a:gd name="T77" fmla="*/ 228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1" h="2857">
                  <a:moveTo>
                    <a:pt x="2784" y="885"/>
                  </a:moveTo>
                  <a:cubicBezTo>
                    <a:pt x="1819" y="1849"/>
                    <a:pt x="1819" y="1849"/>
                    <a:pt x="1819" y="1849"/>
                  </a:cubicBezTo>
                  <a:cubicBezTo>
                    <a:pt x="1116" y="2111"/>
                    <a:pt x="1116" y="2111"/>
                    <a:pt x="1116" y="2111"/>
                  </a:cubicBezTo>
                  <a:cubicBezTo>
                    <a:pt x="1380" y="1410"/>
                    <a:pt x="1380" y="1410"/>
                    <a:pt x="1380" y="1410"/>
                  </a:cubicBezTo>
                  <a:cubicBezTo>
                    <a:pt x="2344" y="446"/>
                    <a:pt x="2344" y="446"/>
                    <a:pt x="2344" y="446"/>
                  </a:cubicBezTo>
                  <a:cubicBezTo>
                    <a:pt x="2442" y="349"/>
                    <a:pt x="2599" y="349"/>
                    <a:pt x="2696" y="446"/>
                  </a:cubicBezTo>
                  <a:cubicBezTo>
                    <a:pt x="2784" y="534"/>
                    <a:pt x="2784" y="534"/>
                    <a:pt x="2784" y="534"/>
                  </a:cubicBezTo>
                  <a:cubicBezTo>
                    <a:pt x="2881" y="631"/>
                    <a:pt x="2881" y="788"/>
                    <a:pt x="2784" y="885"/>
                  </a:cubicBezTo>
                  <a:close/>
                  <a:moveTo>
                    <a:pt x="1329" y="1898"/>
                  </a:moveTo>
                  <a:cubicBezTo>
                    <a:pt x="1751" y="1740"/>
                    <a:pt x="1751" y="1740"/>
                    <a:pt x="1751" y="1740"/>
                  </a:cubicBezTo>
                  <a:cubicBezTo>
                    <a:pt x="1775" y="1717"/>
                    <a:pt x="1775" y="1717"/>
                    <a:pt x="1775" y="1717"/>
                  </a:cubicBezTo>
                  <a:cubicBezTo>
                    <a:pt x="1512" y="1453"/>
                    <a:pt x="1512" y="1453"/>
                    <a:pt x="1512" y="1453"/>
                  </a:cubicBezTo>
                  <a:cubicBezTo>
                    <a:pt x="1488" y="1477"/>
                    <a:pt x="1488" y="1477"/>
                    <a:pt x="1488" y="1477"/>
                  </a:cubicBezTo>
                  <a:lnTo>
                    <a:pt x="1329" y="1898"/>
                  </a:lnTo>
                  <a:close/>
                  <a:moveTo>
                    <a:pt x="1599" y="1365"/>
                  </a:moveTo>
                  <a:cubicBezTo>
                    <a:pt x="1863" y="1629"/>
                    <a:pt x="1863" y="1629"/>
                    <a:pt x="1863" y="1629"/>
                  </a:cubicBezTo>
                  <a:cubicBezTo>
                    <a:pt x="2520" y="972"/>
                    <a:pt x="2520" y="972"/>
                    <a:pt x="2520" y="972"/>
                  </a:cubicBezTo>
                  <a:cubicBezTo>
                    <a:pt x="2256" y="709"/>
                    <a:pt x="2256" y="709"/>
                    <a:pt x="2256" y="709"/>
                  </a:cubicBezTo>
                  <a:lnTo>
                    <a:pt x="1599" y="1365"/>
                  </a:lnTo>
                  <a:close/>
                  <a:moveTo>
                    <a:pt x="2696" y="620"/>
                  </a:moveTo>
                  <a:cubicBezTo>
                    <a:pt x="2609" y="532"/>
                    <a:pt x="2609" y="532"/>
                    <a:pt x="2609" y="532"/>
                  </a:cubicBezTo>
                  <a:cubicBezTo>
                    <a:pt x="2560" y="484"/>
                    <a:pt x="2481" y="484"/>
                    <a:pt x="2433" y="532"/>
                  </a:cubicBezTo>
                  <a:cubicBezTo>
                    <a:pt x="2344" y="621"/>
                    <a:pt x="2344" y="621"/>
                    <a:pt x="2344" y="621"/>
                  </a:cubicBezTo>
                  <a:cubicBezTo>
                    <a:pt x="2607" y="884"/>
                    <a:pt x="2607" y="884"/>
                    <a:pt x="2607" y="884"/>
                  </a:cubicBezTo>
                  <a:cubicBezTo>
                    <a:pt x="2696" y="795"/>
                    <a:pt x="2696" y="795"/>
                    <a:pt x="2696" y="795"/>
                  </a:cubicBezTo>
                  <a:cubicBezTo>
                    <a:pt x="2745" y="747"/>
                    <a:pt x="2745" y="668"/>
                    <a:pt x="2696" y="620"/>
                  </a:cubicBezTo>
                  <a:close/>
                  <a:moveTo>
                    <a:pt x="434" y="2174"/>
                  </a:moveTo>
                  <a:cubicBezTo>
                    <a:pt x="434" y="2050"/>
                    <a:pt x="434" y="2050"/>
                    <a:pt x="434" y="2050"/>
                  </a:cubicBezTo>
                  <a:cubicBezTo>
                    <a:pt x="1045" y="2050"/>
                    <a:pt x="1045" y="2050"/>
                    <a:pt x="1045" y="2050"/>
                  </a:cubicBezTo>
                  <a:cubicBezTo>
                    <a:pt x="998" y="2174"/>
                    <a:pt x="998" y="2174"/>
                    <a:pt x="998" y="2174"/>
                  </a:cubicBezTo>
                  <a:lnTo>
                    <a:pt x="434" y="2174"/>
                  </a:lnTo>
                  <a:close/>
                  <a:moveTo>
                    <a:pt x="1139" y="1801"/>
                  </a:moveTo>
                  <a:cubicBezTo>
                    <a:pt x="434" y="1801"/>
                    <a:pt x="434" y="1801"/>
                    <a:pt x="434" y="1801"/>
                  </a:cubicBezTo>
                  <a:cubicBezTo>
                    <a:pt x="434" y="1677"/>
                    <a:pt x="434" y="1677"/>
                    <a:pt x="434" y="1677"/>
                  </a:cubicBezTo>
                  <a:cubicBezTo>
                    <a:pt x="1185" y="1677"/>
                    <a:pt x="1185" y="1677"/>
                    <a:pt x="1185" y="1677"/>
                  </a:cubicBezTo>
                  <a:lnTo>
                    <a:pt x="1139" y="1801"/>
                  </a:lnTo>
                  <a:close/>
                  <a:moveTo>
                    <a:pt x="434" y="932"/>
                  </a:moveTo>
                  <a:cubicBezTo>
                    <a:pt x="1055" y="932"/>
                    <a:pt x="1055" y="932"/>
                    <a:pt x="1055" y="932"/>
                  </a:cubicBezTo>
                  <a:cubicBezTo>
                    <a:pt x="1055" y="1056"/>
                    <a:pt x="1055" y="1056"/>
                    <a:pt x="1055" y="1056"/>
                  </a:cubicBezTo>
                  <a:cubicBezTo>
                    <a:pt x="434" y="1056"/>
                    <a:pt x="434" y="1056"/>
                    <a:pt x="434" y="1056"/>
                  </a:cubicBezTo>
                  <a:lnTo>
                    <a:pt x="434" y="932"/>
                  </a:lnTo>
                  <a:close/>
                  <a:moveTo>
                    <a:pt x="1055" y="1429"/>
                  </a:moveTo>
                  <a:cubicBezTo>
                    <a:pt x="434" y="1429"/>
                    <a:pt x="434" y="1429"/>
                    <a:pt x="434" y="1429"/>
                  </a:cubicBezTo>
                  <a:cubicBezTo>
                    <a:pt x="434" y="1304"/>
                    <a:pt x="434" y="1304"/>
                    <a:pt x="434" y="1304"/>
                  </a:cubicBezTo>
                  <a:cubicBezTo>
                    <a:pt x="1055" y="1304"/>
                    <a:pt x="1055" y="1304"/>
                    <a:pt x="1055" y="1304"/>
                  </a:cubicBezTo>
                  <a:lnTo>
                    <a:pt x="1055" y="1429"/>
                  </a:lnTo>
                  <a:close/>
                  <a:moveTo>
                    <a:pt x="1800" y="2050"/>
                  </a:moveTo>
                  <a:cubicBezTo>
                    <a:pt x="1800" y="2174"/>
                    <a:pt x="1800" y="2174"/>
                    <a:pt x="1800" y="2174"/>
                  </a:cubicBezTo>
                  <a:cubicBezTo>
                    <a:pt x="1197" y="2174"/>
                    <a:pt x="1197" y="2174"/>
                    <a:pt x="1197" y="2174"/>
                  </a:cubicBezTo>
                  <a:cubicBezTo>
                    <a:pt x="1530" y="2050"/>
                    <a:pt x="1530" y="2050"/>
                    <a:pt x="1530" y="2050"/>
                  </a:cubicBezTo>
                  <a:lnTo>
                    <a:pt x="1800" y="2050"/>
                  </a:lnTo>
                  <a:close/>
                  <a:moveTo>
                    <a:pt x="1490" y="228"/>
                  </a:moveTo>
                  <a:cubicBezTo>
                    <a:pt x="1490" y="684"/>
                    <a:pt x="1490" y="684"/>
                    <a:pt x="1490" y="684"/>
                  </a:cubicBezTo>
                  <a:cubicBezTo>
                    <a:pt x="1490" y="752"/>
                    <a:pt x="1545" y="808"/>
                    <a:pt x="1614" y="808"/>
                  </a:cubicBezTo>
                  <a:cubicBezTo>
                    <a:pt x="1807" y="808"/>
                    <a:pt x="1807" y="808"/>
                    <a:pt x="1807" y="808"/>
                  </a:cubicBezTo>
                  <a:cubicBezTo>
                    <a:pt x="1682" y="932"/>
                    <a:pt x="1682" y="932"/>
                    <a:pt x="1682" y="932"/>
                  </a:cubicBezTo>
                  <a:cubicBezTo>
                    <a:pt x="1614" y="932"/>
                    <a:pt x="1614" y="932"/>
                    <a:pt x="1614" y="932"/>
                  </a:cubicBezTo>
                  <a:cubicBezTo>
                    <a:pt x="1477" y="932"/>
                    <a:pt x="1366" y="821"/>
                    <a:pt x="1366" y="684"/>
                  </a:cubicBezTo>
                  <a:cubicBezTo>
                    <a:pt x="1366" y="125"/>
                    <a:pt x="1366" y="125"/>
                    <a:pt x="1366" y="125"/>
                  </a:cubicBezTo>
                  <a:cubicBezTo>
                    <a:pt x="248" y="125"/>
                    <a:pt x="248" y="125"/>
                    <a:pt x="248" y="125"/>
                  </a:cubicBezTo>
                  <a:cubicBezTo>
                    <a:pt x="179" y="125"/>
                    <a:pt x="124" y="180"/>
                    <a:pt x="124" y="249"/>
                  </a:cubicBezTo>
                  <a:cubicBezTo>
                    <a:pt x="124" y="2608"/>
                    <a:pt x="124" y="2608"/>
                    <a:pt x="124" y="2608"/>
                  </a:cubicBezTo>
                  <a:cubicBezTo>
                    <a:pt x="124" y="2677"/>
                    <a:pt x="179" y="2733"/>
                    <a:pt x="248" y="2733"/>
                  </a:cubicBezTo>
                  <a:cubicBezTo>
                    <a:pt x="1987" y="2733"/>
                    <a:pt x="1987" y="2733"/>
                    <a:pt x="1987" y="2733"/>
                  </a:cubicBezTo>
                  <a:cubicBezTo>
                    <a:pt x="2055" y="2733"/>
                    <a:pt x="2111" y="2677"/>
                    <a:pt x="2111" y="2608"/>
                  </a:cubicBezTo>
                  <a:cubicBezTo>
                    <a:pt x="2111" y="1733"/>
                    <a:pt x="2111" y="1733"/>
                    <a:pt x="2111" y="1733"/>
                  </a:cubicBezTo>
                  <a:cubicBezTo>
                    <a:pt x="2235" y="1609"/>
                    <a:pt x="2235" y="1609"/>
                    <a:pt x="2235" y="1609"/>
                  </a:cubicBezTo>
                  <a:cubicBezTo>
                    <a:pt x="2235" y="2608"/>
                    <a:pt x="2235" y="2608"/>
                    <a:pt x="2235" y="2608"/>
                  </a:cubicBezTo>
                  <a:cubicBezTo>
                    <a:pt x="2235" y="2746"/>
                    <a:pt x="2124" y="2857"/>
                    <a:pt x="1987" y="2857"/>
                  </a:cubicBezTo>
                  <a:cubicBezTo>
                    <a:pt x="248" y="2857"/>
                    <a:pt x="248" y="2857"/>
                    <a:pt x="248" y="2857"/>
                  </a:cubicBezTo>
                  <a:cubicBezTo>
                    <a:pt x="111" y="2857"/>
                    <a:pt x="0" y="2746"/>
                    <a:pt x="0" y="2608"/>
                  </a:cubicBezTo>
                  <a:cubicBezTo>
                    <a:pt x="0" y="249"/>
                    <a:pt x="0" y="249"/>
                    <a:pt x="0" y="249"/>
                  </a:cubicBezTo>
                  <a:cubicBezTo>
                    <a:pt x="0" y="112"/>
                    <a:pt x="111" y="0"/>
                    <a:pt x="248" y="0"/>
                  </a:cubicBezTo>
                  <a:cubicBezTo>
                    <a:pt x="1450" y="0"/>
                    <a:pt x="1450" y="0"/>
                    <a:pt x="1450" y="0"/>
                  </a:cubicBezTo>
                  <a:cubicBezTo>
                    <a:pt x="2010" y="604"/>
                    <a:pt x="2010" y="604"/>
                    <a:pt x="2010" y="604"/>
                  </a:cubicBezTo>
                  <a:cubicBezTo>
                    <a:pt x="1924" y="691"/>
                    <a:pt x="1924" y="691"/>
                    <a:pt x="1924" y="691"/>
                  </a:cubicBezTo>
                  <a:lnTo>
                    <a:pt x="1490" y="228"/>
                  </a:lnTo>
                  <a:close/>
                  <a:moveTo>
                    <a:pt x="1490" y="228"/>
                  </a:moveTo>
                  <a:cubicBezTo>
                    <a:pt x="1490" y="228"/>
                    <a:pt x="1490" y="228"/>
                    <a:pt x="1490" y="228"/>
                  </a:cubicBezTo>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淘宝-想搞设计PPT(倒卖必究)-55">
              <a:extLst>
                <a:ext uri="{FF2B5EF4-FFF2-40B4-BE49-F238E27FC236}">
                  <a16:creationId xmlns:a16="http://schemas.microsoft.com/office/drawing/2014/main" id="{1D562482-1449-95B4-D3BB-A4C0A1CF4944}"/>
                </a:ext>
              </a:extLst>
            </p:cNvPr>
            <p:cNvSpPr>
              <a:spLocks noEditPoints="1"/>
            </p:cNvSpPr>
            <p:nvPr/>
          </p:nvSpPr>
          <p:spPr bwMode="auto">
            <a:xfrm>
              <a:off x="6503483" y="4613749"/>
              <a:ext cx="502152" cy="502153"/>
            </a:xfrm>
            <a:custGeom>
              <a:avLst/>
              <a:gdLst>
                <a:gd name="T0" fmla="*/ 2204 w 2599"/>
                <a:gd name="T1" fmla="*/ 392 h 2595"/>
                <a:gd name="T2" fmla="*/ 1893 w 2599"/>
                <a:gd name="T3" fmla="*/ 233 h 2595"/>
                <a:gd name="T4" fmla="*/ 772 w 2599"/>
                <a:gd name="T5" fmla="*/ 165 h 2595"/>
                <a:gd name="T6" fmla="*/ 100 w 2599"/>
                <a:gd name="T7" fmla="*/ 838 h 2595"/>
                <a:gd name="T8" fmla="*/ 100 w 2599"/>
                <a:gd name="T9" fmla="*/ 1822 h 2595"/>
                <a:gd name="T10" fmla="*/ 772 w 2599"/>
                <a:gd name="T11" fmla="*/ 2495 h 2595"/>
                <a:gd name="T12" fmla="*/ 1757 w 2599"/>
                <a:gd name="T13" fmla="*/ 2495 h 2595"/>
                <a:gd name="T14" fmla="*/ 2430 w 2599"/>
                <a:gd name="T15" fmla="*/ 1822 h 2595"/>
                <a:gd name="T16" fmla="*/ 2364 w 2599"/>
                <a:gd name="T17" fmla="*/ 705 h 2595"/>
                <a:gd name="T18" fmla="*/ 1976 w 2599"/>
                <a:gd name="T19" fmla="*/ 1081 h 2595"/>
                <a:gd name="T20" fmla="*/ 2024 w 2599"/>
                <a:gd name="T21" fmla="*/ 1330 h 2595"/>
                <a:gd name="T22" fmla="*/ 1265 w 2599"/>
                <a:gd name="T23" fmla="*/ 2089 h 2595"/>
                <a:gd name="T24" fmla="*/ 506 w 2599"/>
                <a:gd name="T25" fmla="*/ 1330 h 2595"/>
                <a:gd name="T26" fmla="*/ 1265 w 2599"/>
                <a:gd name="T27" fmla="*/ 571 h 2595"/>
                <a:gd name="T28" fmla="*/ 1512 w 2599"/>
                <a:gd name="T29" fmla="*/ 613 h 2595"/>
                <a:gd name="T30" fmla="*/ 1523 w 2599"/>
                <a:gd name="T31" fmla="*/ 970 h 2595"/>
                <a:gd name="T32" fmla="*/ 822 w 2599"/>
                <a:gd name="T33" fmla="*/ 1329 h 2595"/>
                <a:gd name="T34" fmla="*/ 1707 w 2599"/>
                <a:gd name="T35" fmla="*/ 1329 h 2595"/>
                <a:gd name="T36" fmla="*/ 1669 w 2599"/>
                <a:gd name="T37" fmla="*/ 1014 h 2595"/>
                <a:gd name="T38" fmla="*/ 1580 w 2599"/>
                <a:gd name="T39" fmla="*/ 1330 h 2595"/>
                <a:gd name="T40" fmla="*/ 949 w 2599"/>
                <a:gd name="T41" fmla="*/ 1330 h 2595"/>
                <a:gd name="T42" fmla="*/ 1439 w 2599"/>
                <a:gd name="T43" fmla="*/ 1066 h 2595"/>
                <a:gd name="T44" fmla="*/ 1264 w 2599"/>
                <a:gd name="T45" fmla="*/ 1203 h 2595"/>
                <a:gd name="T46" fmla="*/ 1264 w 2599"/>
                <a:gd name="T47" fmla="*/ 1457 h 2595"/>
                <a:gd name="T48" fmla="*/ 1387 w 2599"/>
                <a:gd name="T49" fmla="*/ 1297 h 2595"/>
                <a:gd name="T50" fmla="*/ 1580 w 2599"/>
                <a:gd name="T51" fmla="*/ 1330 h 2595"/>
                <a:gd name="T52" fmla="*/ 1802 w 2599"/>
                <a:gd name="T53" fmla="*/ 502 h 2595"/>
                <a:gd name="T54" fmla="*/ 1916 w 2599"/>
                <a:gd name="T55" fmla="*/ 588 h 2595"/>
                <a:gd name="T56" fmla="*/ 1750 w 2599"/>
                <a:gd name="T57" fmla="*/ 555 h 2595"/>
                <a:gd name="T58" fmla="*/ 1682 w 2599"/>
                <a:gd name="T59" fmla="*/ 816 h 2595"/>
                <a:gd name="T60" fmla="*/ 1750 w 2599"/>
                <a:gd name="T61" fmla="*/ 555 h 2595"/>
                <a:gd name="T62" fmla="*/ 1936 w 2599"/>
                <a:gd name="T63" fmla="*/ 943 h 2595"/>
                <a:gd name="T64" fmla="*/ 1881 w 2599"/>
                <a:gd name="T65" fmla="*/ 802 h 2595"/>
                <a:gd name="T66" fmla="*/ 2021 w 2599"/>
                <a:gd name="T67" fmla="*/ 861 h 2595"/>
                <a:gd name="T68" fmla="*/ 1935 w 2599"/>
                <a:gd name="T69" fmla="*/ 749 h 2595"/>
                <a:gd name="T70" fmla="*/ 2177 w 2599"/>
                <a:gd name="T71" fmla="*/ 710 h 2595"/>
                <a:gd name="T72" fmla="*/ 2232 w 2599"/>
                <a:gd name="T73" fmla="*/ 656 h 2595"/>
                <a:gd name="T74" fmla="*/ 2159 w 2599"/>
                <a:gd name="T75" fmla="*/ 528 h 2595"/>
                <a:gd name="T76" fmla="*/ 2341 w 2599"/>
                <a:gd name="T77" fmla="*/ 551 h 2595"/>
                <a:gd name="T78" fmla="*/ 2081 w 2599"/>
                <a:gd name="T79" fmla="*/ 424 h 2595"/>
                <a:gd name="T80" fmla="*/ 1928 w 2599"/>
                <a:gd name="T81" fmla="*/ 376 h 2595"/>
                <a:gd name="T82" fmla="*/ 2081 w 2599"/>
                <a:gd name="T83" fmla="*/ 424 h 2595"/>
                <a:gd name="T84" fmla="*/ 2069 w 2599"/>
                <a:gd name="T85" fmla="*/ 2134 h 2595"/>
                <a:gd name="T86" fmla="*/ 460 w 2599"/>
                <a:gd name="T87" fmla="*/ 2134 h 2595"/>
                <a:gd name="T88" fmla="*/ 460 w 2599"/>
                <a:gd name="T89" fmla="*/ 525 h 2595"/>
                <a:gd name="T90" fmla="*/ 1800 w 2599"/>
                <a:gd name="T91" fmla="*/ 325 h 2595"/>
                <a:gd name="T92" fmla="*/ 1265 w 2599"/>
                <a:gd name="T93" fmla="*/ 444 h 2595"/>
                <a:gd name="T94" fmla="*/ 380 w 2599"/>
                <a:gd name="T95" fmla="*/ 1329 h 2595"/>
                <a:gd name="T96" fmla="*/ 1265 w 2599"/>
                <a:gd name="T97" fmla="*/ 2214 h 2595"/>
                <a:gd name="T98" fmla="*/ 2150 w 2599"/>
                <a:gd name="T99" fmla="*/ 1329 h 2595"/>
                <a:gd name="T100" fmla="*/ 2269 w 2599"/>
                <a:gd name="T101" fmla="*/ 796 h 2595"/>
                <a:gd name="T102" fmla="*/ 2403 w 2599"/>
                <a:gd name="T103" fmla="*/ 133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99" h="2595">
                  <a:moveTo>
                    <a:pt x="2599" y="477"/>
                  </a:moveTo>
                  <a:cubicBezTo>
                    <a:pt x="2204" y="392"/>
                    <a:pt x="2204" y="392"/>
                    <a:pt x="2204" y="392"/>
                  </a:cubicBezTo>
                  <a:cubicBezTo>
                    <a:pt x="2126" y="0"/>
                    <a:pt x="2126" y="0"/>
                    <a:pt x="2126" y="0"/>
                  </a:cubicBezTo>
                  <a:cubicBezTo>
                    <a:pt x="1893" y="233"/>
                    <a:pt x="1893" y="233"/>
                    <a:pt x="1893" y="233"/>
                  </a:cubicBezTo>
                  <a:cubicBezTo>
                    <a:pt x="1703" y="123"/>
                    <a:pt x="1487" y="65"/>
                    <a:pt x="1265" y="65"/>
                  </a:cubicBezTo>
                  <a:cubicBezTo>
                    <a:pt x="1094" y="65"/>
                    <a:pt x="928" y="99"/>
                    <a:pt x="772" y="165"/>
                  </a:cubicBezTo>
                  <a:cubicBezTo>
                    <a:pt x="622" y="228"/>
                    <a:pt x="487" y="320"/>
                    <a:pt x="371" y="436"/>
                  </a:cubicBezTo>
                  <a:cubicBezTo>
                    <a:pt x="254" y="552"/>
                    <a:pt x="163" y="687"/>
                    <a:pt x="100" y="838"/>
                  </a:cubicBezTo>
                  <a:cubicBezTo>
                    <a:pt x="34" y="994"/>
                    <a:pt x="0" y="1159"/>
                    <a:pt x="0" y="1330"/>
                  </a:cubicBezTo>
                  <a:cubicBezTo>
                    <a:pt x="0" y="1500"/>
                    <a:pt x="34" y="1666"/>
                    <a:pt x="100" y="1822"/>
                  </a:cubicBezTo>
                  <a:cubicBezTo>
                    <a:pt x="163" y="1973"/>
                    <a:pt x="254" y="2108"/>
                    <a:pt x="371" y="2224"/>
                  </a:cubicBezTo>
                  <a:cubicBezTo>
                    <a:pt x="487" y="2340"/>
                    <a:pt x="622" y="2431"/>
                    <a:pt x="772" y="2495"/>
                  </a:cubicBezTo>
                  <a:cubicBezTo>
                    <a:pt x="928" y="2561"/>
                    <a:pt x="1094" y="2595"/>
                    <a:pt x="1265" y="2595"/>
                  </a:cubicBezTo>
                  <a:cubicBezTo>
                    <a:pt x="1435" y="2595"/>
                    <a:pt x="1601" y="2561"/>
                    <a:pt x="1757" y="2495"/>
                  </a:cubicBezTo>
                  <a:cubicBezTo>
                    <a:pt x="1908" y="2431"/>
                    <a:pt x="2043" y="2340"/>
                    <a:pt x="2159" y="2224"/>
                  </a:cubicBezTo>
                  <a:cubicBezTo>
                    <a:pt x="2275" y="2108"/>
                    <a:pt x="2366" y="1973"/>
                    <a:pt x="2430" y="1822"/>
                  </a:cubicBezTo>
                  <a:cubicBezTo>
                    <a:pt x="2496" y="1666"/>
                    <a:pt x="2529" y="1500"/>
                    <a:pt x="2529" y="1330"/>
                  </a:cubicBezTo>
                  <a:cubicBezTo>
                    <a:pt x="2529" y="1109"/>
                    <a:pt x="2472" y="894"/>
                    <a:pt x="2364" y="705"/>
                  </a:cubicBezTo>
                  <a:lnTo>
                    <a:pt x="2599" y="477"/>
                  </a:lnTo>
                  <a:close/>
                  <a:moveTo>
                    <a:pt x="1976" y="1081"/>
                  </a:moveTo>
                  <a:cubicBezTo>
                    <a:pt x="1980" y="1076"/>
                    <a:pt x="1980" y="1076"/>
                    <a:pt x="1980" y="1076"/>
                  </a:cubicBezTo>
                  <a:cubicBezTo>
                    <a:pt x="2009" y="1157"/>
                    <a:pt x="2024" y="1242"/>
                    <a:pt x="2024" y="1330"/>
                  </a:cubicBezTo>
                  <a:cubicBezTo>
                    <a:pt x="2024" y="1532"/>
                    <a:pt x="1945" y="1723"/>
                    <a:pt x="1801" y="1866"/>
                  </a:cubicBezTo>
                  <a:cubicBezTo>
                    <a:pt x="1658" y="2010"/>
                    <a:pt x="1468" y="2089"/>
                    <a:pt x="1265" y="2089"/>
                  </a:cubicBezTo>
                  <a:cubicBezTo>
                    <a:pt x="1062" y="2089"/>
                    <a:pt x="871" y="2010"/>
                    <a:pt x="728" y="1866"/>
                  </a:cubicBezTo>
                  <a:cubicBezTo>
                    <a:pt x="585" y="1723"/>
                    <a:pt x="506" y="1532"/>
                    <a:pt x="506" y="1330"/>
                  </a:cubicBezTo>
                  <a:cubicBezTo>
                    <a:pt x="506" y="1127"/>
                    <a:pt x="585" y="936"/>
                    <a:pt x="728" y="793"/>
                  </a:cubicBezTo>
                  <a:cubicBezTo>
                    <a:pt x="871" y="650"/>
                    <a:pt x="1062" y="571"/>
                    <a:pt x="1265" y="571"/>
                  </a:cubicBezTo>
                  <a:cubicBezTo>
                    <a:pt x="1351" y="571"/>
                    <a:pt x="1434" y="585"/>
                    <a:pt x="1513" y="612"/>
                  </a:cubicBezTo>
                  <a:cubicBezTo>
                    <a:pt x="1512" y="613"/>
                    <a:pt x="1512" y="613"/>
                    <a:pt x="1512" y="613"/>
                  </a:cubicBezTo>
                  <a:cubicBezTo>
                    <a:pt x="1574" y="920"/>
                    <a:pt x="1574" y="920"/>
                    <a:pt x="1574" y="920"/>
                  </a:cubicBezTo>
                  <a:cubicBezTo>
                    <a:pt x="1523" y="970"/>
                    <a:pt x="1523" y="970"/>
                    <a:pt x="1523" y="970"/>
                  </a:cubicBezTo>
                  <a:cubicBezTo>
                    <a:pt x="1450" y="918"/>
                    <a:pt x="1361" y="887"/>
                    <a:pt x="1265" y="887"/>
                  </a:cubicBezTo>
                  <a:cubicBezTo>
                    <a:pt x="1021" y="887"/>
                    <a:pt x="822" y="1085"/>
                    <a:pt x="822" y="1329"/>
                  </a:cubicBezTo>
                  <a:cubicBezTo>
                    <a:pt x="822" y="1573"/>
                    <a:pt x="1020" y="1772"/>
                    <a:pt x="1265" y="1772"/>
                  </a:cubicBezTo>
                  <a:cubicBezTo>
                    <a:pt x="1509" y="1772"/>
                    <a:pt x="1707" y="1573"/>
                    <a:pt x="1707" y="1329"/>
                  </a:cubicBezTo>
                  <a:cubicBezTo>
                    <a:pt x="1707" y="1230"/>
                    <a:pt x="1675" y="1139"/>
                    <a:pt x="1619" y="1065"/>
                  </a:cubicBezTo>
                  <a:cubicBezTo>
                    <a:pt x="1669" y="1014"/>
                    <a:pt x="1669" y="1014"/>
                    <a:pt x="1669" y="1014"/>
                  </a:cubicBezTo>
                  <a:lnTo>
                    <a:pt x="1976" y="1081"/>
                  </a:lnTo>
                  <a:close/>
                  <a:moveTo>
                    <a:pt x="1580" y="1330"/>
                  </a:moveTo>
                  <a:cubicBezTo>
                    <a:pt x="1580" y="1504"/>
                    <a:pt x="1439" y="1645"/>
                    <a:pt x="1265" y="1645"/>
                  </a:cubicBezTo>
                  <a:cubicBezTo>
                    <a:pt x="1091" y="1645"/>
                    <a:pt x="949" y="1504"/>
                    <a:pt x="949" y="1330"/>
                  </a:cubicBezTo>
                  <a:cubicBezTo>
                    <a:pt x="949" y="1156"/>
                    <a:pt x="1091" y="1014"/>
                    <a:pt x="1265" y="1014"/>
                  </a:cubicBezTo>
                  <a:cubicBezTo>
                    <a:pt x="1329" y="1014"/>
                    <a:pt x="1389" y="1033"/>
                    <a:pt x="1439" y="1066"/>
                  </a:cubicBezTo>
                  <a:cubicBezTo>
                    <a:pt x="1297" y="1208"/>
                    <a:pt x="1297" y="1208"/>
                    <a:pt x="1297" y="1208"/>
                  </a:cubicBezTo>
                  <a:cubicBezTo>
                    <a:pt x="1287" y="1205"/>
                    <a:pt x="1276" y="1203"/>
                    <a:pt x="1264" y="1203"/>
                  </a:cubicBezTo>
                  <a:cubicBezTo>
                    <a:pt x="1195" y="1203"/>
                    <a:pt x="1138" y="1260"/>
                    <a:pt x="1138" y="1330"/>
                  </a:cubicBezTo>
                  <a:cubicBezTo>
                    <a:pt x="1138" y="1400"/>
                    <a:pt x="1194" y="1457"/>
                    <a:pt x="1264" y="1457"/>
                  </a:cubicBezTo>
                  <a:cubicBezTo>
                    <a:pt x="1334" y="1457"/>
                    <a:pt x="1391" y="1399"/>
                    <a:pt x="1391" y="1330"/>
                  </a:cubicBezTo>
                  <a:cubicBezTo>
                    <a:pt x="1391" y="1318"/>
                    <a:pt x="1390" y="1307"/>
                    <a:pt x="1387" y="1297"/>
                  </a:cubicBezTo>
                  <a:cubicBezTo>
                    <a:pt x="1528" y="1155"/>
                    <a:pt x="1528" y="1155"/>
                    <a:pt x="1528" y="1155"/>
                  </a:cubicBezTo>
                  <a:cubicBezTo>
                    <a:pt x="1561" y="1205"/>
                    <a:pt x="1580" y="1265"/>
                    <a:pt x="1580" y="1330"/>
                  </a:cubicBezTo>
                  <a:close/>
                  <a:moveTo>
                    <a:pt x="1841" y="661"/>
                  </a:moveTo>
                  <a:cubicBezTo>
                    <a:pt x="1802" y="502"/>
                    <a:pt x="1802" y="502"/>
                    <a:pt x="1802" y="502"/>
                  </a:cubicBezTo>
                  <a:cubicBezTo>
                    <a:pt x="1876" y="428"/>
                    <a:pt x="1876" y="428"/>
                    <a:pt x="1876" y="428"/>
                  </a:cubicBezTo>
                  <a:cubicBezTo>
                    <a:pt x="1916" y="588"/>
                    <a:pt x="1916" y="588"/>
                    <a:pt x="1916" y="588"/>
                  </a:cubicBezTo>
                  <a:lnTo>
                    <a:pt x="1841" y="661"/>
                  </a:lnTo>
                  <a:close/>
                  <a:moveTo>
                    <a:pt x="1750" y="555"/>
                  </a:moveTo>
                  <a:cubicBezTo>
                    <a:pt x="1789" y="712"/>
                    <a:pt x="1789" y="712"/>
                    <a:pt x="1789" y="712"/>
                  </a:cubicBezTo>
                  <a:cubicBezTo>
                    <a:pt x="1682" y="816"/>
                    <a:pt x="1682" y="816"/>
                    <a:pt x="1682" y="816"/>
                  </a:cubicBezTo>
                  <a:cubicBezTo>
                    <a:pt x="1649" y="655"/>
                    <a:pt x="1649" y="655"/>
                    <a:pt x="1649" y="655"/>
                  </a:cubicBezTo>
                  <a:lnTo>
                    <a:pt x="1750" y="555"/>
                  </a:lnTo>
                  <a:close/>
                  <a:moveTo>
                    <a:pt x="2021" y="861"/>
                  </a:moveTo>
                  <a:cubicBezTo>
                    <a:pt x="1936" y="943"/>
                    <a:pt x="1936" y="943"/>
                    <a:pt x="1936" y="943"/>
                  </a:cubicBezTo>
                  <a:cubicBezTo>
                    <a:pt x="1775" y="908"/>
                    <a:pt x="1775" y="908"/>
                    <a:pt x="1775" y="908"/>
                  </a:cubicBezTo>
                  <a:cubicBezTo>
                    <a:pt x="1881" y="802"/>
                    <a:pt x="1881" y="802"/>
                    <a:pt x="1881" y="802"/>
                  </a:cubicBezTo>
                  <a:cubicBezTo>
                    <a:pt x="2047" y="835"/>
                    <a:pt x="2047" y="835"/>
                    <a:pt x="2047" y="835"/>
                  </a:cubicBezTo>
                  <a:lnTo>
                    <a:pt x="2021" y="861"/>
                  </a:lnTo>
                  <a:close/>
                  <a:moveTo>
                    <a:pt x="2102" y="782"/>
                  </a:moveTo>
                  <a:cubicBezTo>
                    <a:pt x="1935" y="749"/>
                    <a:pt x="1935" y="749"/>
                    <a:pt x="1935" y="749"/>
                  </a:cubicBezTo>
                  <a:cubicBezTo>
                    <a:pt x="2008" y="676"/>
                    <a:pt x="2008" y="676"/>
                    <a:pt x="2008" y="676"/>
                  </a:cubicBezTo>
                  <a:cubicBezTo>
                    <a:pt x="2177" y="710"/>
                    <a:pt x="2177" y="710"/>
                    <a:pt x="2177" y="710"/>
                  </a:cubicBezTo>
                  <a:lnTo>
                    <a:pt x="2102" y="782"/>
                  </a:lnTo>
                  <a:close/>
                  <a:moveTo>
                    <a:pt x="2232" y="656"/>
                  </a:moveTo>
                  <a:cubicBezTo>
                    <a:pt x="2062" y="622"/>
                    <a:pt x="2062" y="622"/>
                    <a:pt x="2062" y="622"/>
                  </a:cubicBezTo>
                  <a:cubicBezTo>
                    <a:pt x="2159" y="528"/>
                    <a:pt x="2159" y="528"/>
                    <a:pt x="2159" y="528"/>
                  </a:cubicBezTo>
                  <a:cubicBezTo>
                    <a:pt x="2174" y="515"/>
                    <a:pt x="2174" y="515"/>
                    <a:pt x="2174" y="515"/>
                  </a:cubicBezTo>
                  <a:cubicBezTo>
                    <a:pt x="2341" y="551"/>
                    <a:pt x="2341" y="551"/>
                    <a:pt x="2341" y="551"/>
                  </a:cubicBezTo>
                  <a:lnTo>
                    <a:pt x="2232" y="656"/>
                  </a:lnTo>
                  <a:close/>
                  <a:moveTo>
                    <a:pt x="2081" y="424"/>
                  </a:moveTo>
                  <a:cubicBezTo>
                    <a:pt x="1968" y="537"/>
                    <a:pt x="1968" y="537"/>
                    <a:pt x="1968" y="537"/>
                  </a:cubicBezTo>
                  <a:cubicBezTo>
                    <a:pt x="1928" y="376"/>
                    <a:pt x="1928" y="376"/>
                    <a:pt x="1928" y="376"/>
                  </a:cubicBezTo>
                  <a:cubicBezTo>
                    <a:pt x="2048" y="256"/>
                    <a:pt x="2048" y="256"/>
                    <a:pt x="2048" y="256"/>
                  </a:cubicBezTo>
                  <a:lnTo>
                    <a:pt x="2081" y="424"/>
                  </a:lnTo>
                  <a:close/>
                  <a:moveTo>
                    <a:pt x="2403" y="1330"/>
                  </a:moveTo>
                  <a:cubicBezTo>
                    <a:pt x="2403" y="1634"/>
                    <a:pt x="2284" y="1919"/>
                    <a:pt x="2069" y="2134"/>
                  </a:cubicBezTo>
                  <a:cubicBezTo>
                    <a:pt x="1854" y="2349"/>
                    <a:pt x="1569" y="2468"/>
                    <a:pt x="1265" y="2468"/>
                  </a:cubicBezTo>
                  <a:cubicBezTo>
                    <a:pt x="961" y="2468"/>
                    <a:pt x="675" y="2349"/>
                    <a:pt x="460" y="2134"/>
                  </a:cubicBezTo>
                  <a:cubicBezTo>
                    <a:pt x="245" y="1919"/>
                    <a:pt x="127" y="1634"/>
                    <a:pt x="127" y="1330"/>
                  </a:cubicBezTo>
                  <a:cubicBezTo>
                    <a:pt x="127" y="1026"/>
                    <a:pt x="245" y="740"/>
                    <a:pt x="460" y="525"/>
                  </a:cubicBezTo>
                  <a:cubicBezTo>
                    <a:pt x="675" y="310"/>
                    <a:pt x="961" y="191"/>
                    <a:pt x="1265" y="191"/>
                  </a:cubicBezTo>
                  <a:cubicBezTo>
                    <a:pt x="1454" y="191"/>
                    <a:pt x="1637" y="237"/>
                    <a:pt x="1800" y="325"/>
                  </a:cubicBezTo>
                  <a:cubicBezTo>
                    <a:pt x="1611" y="515"/>
                    <a:pt x="1611" y="515"/>
                    <a:pt x="1611" y="515"/>
                  </a:cubicBezTo>
                  <a:cubicBezTo>
                    <a:pt x="1502" y="468"/>
                    <a:pt x="1386" y="444"/>
                    <a:pt x="1265" y="444"/>
                  </a:cubicBezTo>
                  <a:cubicBezTo>
                    <a:pt x="1028" y="444"/>
                    <a:pt x="806" y="536"/>
                    <a:pt x="639" y="703"/>
                  </a:cubicBezTo>
                  <a:cubicBezTo>
                    <a:pt x="472" y="870"/>
                    <a:pt x="380" y="1093"/>
                    <a:pt x="380" y="1329"/>
                  </a:cubicBezTo>
                  <a:cubicBezTo>
                    <a:pt x="380" y="1566"/>
                    <a:pt x="472" y="1788"/>
                    <a:pt x="639" y="1955"/>
                  </a:cubicBezTo>
                  <a:cubicBezTo>
                    <a:pt x="806" y="2122"/>
                    <a:pt x="1028" y="2214"/>
                    <a:pt x="1265" y="2214"/>
                  </a:cubicBezTo>
                  <a:cubicBezTo>
                    <a:pt x="1501" y="2214"/>
                    <a:pt x="1724" y="2122"/>
                    <a:pt x="1891" y="1955"/>
                  </a:cubicBezTo>
                  <a:cubicBezTo>
                    <a:pt x="2058" y="1788"/>
                    <a:pt x="2150" y="1566"/>
                    <a:pt x="2150" y="1329"/>
                  </a:cubicBezTo>
                  <a:cubicBezTo>
                    <a:pt x="2150" y="1208"/>
                    <a:pt x="2126" y="1091"/>
                    <a:pt x="2078" y="981"/>
                  </a:cubicBezTo>
                  <a:cubicBezTo>
                    <a:pt x="2269" y="796"/>
                    <a:pt x="2269" y="796"/>
                    <a:pt x="2269" y="796"/>
                  </a:cubicBezTo>
                  <a:cubicBezTo>
                    <a:pt x="2357" y="959"/>
                    <a:pt x="2403" y="1142"/>
                    <a:pt x="2403" y="1330"/>
                  </a:cubicBezTo>
                  <a:close/>
                  <a:moveTo>
                    <a:pt x="2403" y="1330"/>
                  </a:moveTo>
                  <a:cubicBezTo>
                    <a:pt x="2403" y="1330"/>
                    <a:pt x="2403" y="1330"/>
                    <a:pt x="2403" y="1330"/>
                  </a:cubicBezTo>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6" name="组合 5">
            <a:extLst>
              <a:ext uri="{FF2B5EF4-FFF2-40B4-BE49-F238E27FC236}">
                <a16:creationId xmlns:a16="http://schemas.microsoft.com/office/drawing/2014/main" id="{CE0AF878-DA67-B78D-A8DA-97D1070CC862}"/>
              </a:ext>
            </a:extLst>
          </p:cNvPr>
          <p:cNvGrpSpPr/>
          <p:nvPr/>
        </p:nvGrpSpPr>
        <p:grpSpPr>
          <a:xfrm>
            <a:off x="0" y="-12932"/>
            <a:ext cx="12192000" cy="811055"/>
            <a:chOff x="0" y="473042"/>
            <a:chExt cx="12192000" cy="811055"/>
          </a:xfrm>
        </p:grpSpPr>
        <p:grpSp>
          <p:nvGrpSpPr>
            <p:cNvPr id="8" name="组合 7">
              <a:extLst>
                <a:ext uri="{FF2B5EF4-FFF2-40B4-BE49-F238E27FC236}">
                  <a16:creationId xmlns:a16="http://schemas.microsoft.com/office/drawing/2014/main" id="{E30129C8-A00E-D760-B94A-50FA17A57530}"/>
                </a:ext>
              </a:extLst>
            </p:cNvPr>
            <p:cNvGrpSpPr/>
            <p:nvPr/>
          </p:nvGrpSpPr>
          <p:grpSpPr>
            <a:xfrm>
              <a:off x="0" y="473042"/>
              <a:ext cx="12192000" cy="792000"/>
              <a:chOff x="0" y="473042"/>
              <a:chExt cx="12192000" cy="792000"/>
            </a:xfrm>
          </p:grpSpPr>
          <p:sp>
            <p:nvSpPr>
              <p:cNvPr id="13" name="淘宝-想搞设计PPT(倒卖必究)-13">
                <a:extLst>
                  <a:ext uri="{FF2B5EF4-FFF2-40B4-BE49-F238E27FC236}">
                    <a16:creationId xmlns:a16="http://schemas.microsoft.com/office/drawing/2014/main" id="{174711FC-1E23-1BB0-DEF5-F379CA8EA4D2}"/>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14" name="淘宝-想搞设计PPT(倒卖必究)-14">
                <a:extLst>
                  <a:ext uri="{FF2B5EF4-FFF2-40B4-BE49-F238E27FC236}">
                    <a16:creationId xmlns:a16="http://schemas.microsoft.com/office/drawing/2014/main" id="{786423C3-E92D-6FD9-007B-FDA124190C0D}"/>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5" name="淘宝-想搞设计PPT(倒卖必究)-15">
                <a:extLst>
                  <a:ext uri="{FF2B5EF4-FFF2-40B4-BE49-F238E27FC236}">
                    <a16:creationId xmlns:a16="http://schemas.microsoft.com/office/drawing/2014/main" id="{949E67D3-9192-351A-365B-A8C50777E844}"/>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16" name="淘宝-想搞设计PPT(倒卖必究)-16">
                <a:extLst>
                  <a:ext uri="{FF2B5EF4-FFF2-40B4-BE49-F238E27FC236}">
                    <a16:creationId xmlns:a16="http://schemas.microsoft.com/office/drawing/2014/main" id="{8CB99295-637E-A865-9783-A04761F11F48}"/>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研究方法</a:t>
                </a:r>
              </a:p>
            </p:txBody>
          </p:sp>
          <p:cxnSp>
            <p:nvCxnSpPr>
              <p:cNvPr id="17" name="淘宝-想搞设计PPT(倒卖必究)-17">
                <a:extLst>
                  <a:ext uri="{FF2B5EF4-FFF2-40B4-BE49-F238E27FC236}">
                    <a16:creationId xmlns:a16="http://schemas.microsoft.com/office/drawing/2014/main" id="{965FD7D7-6F5E-B65C-37D8-685DFEB62410}"/>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3" name="淘宝-想搞设计PPT(倒卖必究)-23">
                <a:extLst>
                  <a:ext uri="{FF2B5EF4-FFF2-40B4-BE49-F238E27FC236}">
                    <a16:creationId xmlns:a16="http://schemas.microsoft.com/office/drawing/2014/main" id="{8C2F9BA6-B829-EFA2-46C8-A85EF5B9BFFA}"/>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26" name="淘宝-想搞设计PPT(倒卖必究)-26">
                <a:extLst>
                  <a:ext uri="{FF2B5EF4-FFF2-40B4-BE49-F238E27FC236}">
                    <a16:creationId xmlns:a16="http://schemas.microsoft.com/office/drawing/2014/main" id="{43460780-98CB-3883-38F7-82437E45267F}"/>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7" name="淘宝-想搞设计PPT(倒卖必究)-27">
                <a:extLst>
                  <a:ext uri="{FF2B5EF4-FFF2-40B4-BE49-F238E27FC236}">
                    <a16:creationId xmlns:a16="http://schemas.microsoft.com/office/drawing/2014/main" id="{DDBAAB16-FEB8-052D-00B6-B730F28973B5}"/>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28" name="淘宝-想搞设计PPT(倒卖必究)-28">
                <a:extLst>
                  <a:ext uri="{FF2B5EF4-FFF2-40B4-BE49-F238E27FC236}">
                    <a16:creationId xmlns:a16="http://schemas.microsoft.com/office/drawing/2014/main" id="{B4256DA3-C65B-8944-53FE-0C15A392E174}"/>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9" name="淘宝-想搞设计PPT(倒卖必究)-29">
                <a:extLst>
                  <a:ext uri="{FF2B5EF4-FFF2-40B4-BE49-F238E27FC236}">
                    <a16:creationId xmlns:a16="http://schemas.microsoft.com/office/drawing/2014/main" id="{588FBC44-BEE3-61A4-6076-BFFE8CC5E99F}"/>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72" name="Picture 71"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38" name="淘宝-想搞设计PPT(倒卖必究)-38">
                <a:extLst>
                  <a:ext uri="{FF2B5EF4-FFF2-40B4-BE49-F238E27FC236}">
                    <a16:creationId xmlns:a16="http://schemas.microsoft.com/office/drawing/2014/main" id="{74E68E29-49F8-CD64-BF70-20D71AE102A3}"/>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2" name="淘宝-想搞设计PPT(倒卖必究)-12">
              <a:extLst>
                <a:ext uri="{FF2B5EF4-FFF2-40B4-BE49-F238E27FC236}">
                  <a16:creationId xmlns:a16="http://schemas.microsoft.com/office/drawing/2014/main" id="{962866CF-3E5A-41AB-26C0-5F3916355CC9}"/>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p:cTn id="42" dur="500" fill="hold"/>
                                        <p:tgtEl>
                                          <p:spTgt spid="35"/>
                                        </p:tgtEl>
                                        <p:attrNameLst>
                                          <p:attrName>ppt_w</p:attrName>
                                        </p:attrNameLst>
                                      </p:cBhvr>
                                      <p:tavLst>
                                        <p:tav tm="0">
                                          <p:val>
                                            <p:fltVal val="0"/>
                                          </p:val>
                                        </p:tav>
                                        <p:tav tm="100000">
                                          <p:val>
                                            <p:strVal val="#ppt_w"/>
                                          </p:val>
                                        </p:tav>
                                      </p:tavLst>
                                    </p:anim>
                                    <p:anim calcmode="lin" valueType="num">
                                      <p:cBhvr>
                                        <p:cTn id="43" dur="500" fill="hold"/>
                                        <p:tgtEl>
                                          <p:spTgt spid="35"/>
                                        </p:tgtEl>
                                        <p:attrNameLst>
                                          <p:attrName>ppt_h</p:attrName>
                                        </p:attrNameLst>
                                      </p:cBhvr>
                                      <p:tavLst>
                                        <p:tav tm="0">
                                          <p:val>
                                            <p:fltVal val="0"/>
                                          </p:val>
                                        </p:tav>
                                        <p:tav tm="100000">
                                          <p:val>
                                            <p:strVal val="#ppt_h"/>
                                          </p:val>
                                        </p:tav>
                                      </p:tavLst>
                                    </p:anim>
                                    <p:animEffect transition="in" filter="fade">
                                      <p:cBhvr>
                                        <p:cTn id="44" dur="500"/>
                                        <p:tgtEl>
                                          <p:spTgt spid="3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 calcmode="lin" valueType="num">
                                      <p:cBhvr>
                                        <p:cTn id="52" dur="500" fill="hold"/>
                                        <p:tgtEl>
                                          <p:spTgt spid="45"/>
                                        </p:tgtEl>
                                        <p:attrNameLst>
                                          <p:attrName>ppt_w</p:attrName>
                                        </p:attrNameLst>
                                      </p:cBhvr>
                                      <p:tavLst>
                                        <p:tav tm="0">
                                          <p:val>
                                            <p:fltVal val="0"/>
                                          </p:val>
                                        </p:tav>
                                        <p:tav tm="100000">
                                          <p:val>
                                            <p:strVal val="#ppt_w"/>
                                          </p:val>
                                        </p:tav>
                                      </p:tavLst>
                                    </p:anim>
                                    <p:anim calcmode="lin" valueType="num">
                                      <p:cBhvr>
                                        <p:cTn id="53" dur="500" fill="hold"/>
                                        <p:tgtEl>
                                          <p:spTgt spid="45"/>
                                        </p:tgtEl>
                                        <p:attrNameLst>
                                          <p:attrName>ppt_h</p:attrName>
                                        </p:attrNameLst>
                                      </p:cBhvr>
                                      <p:tavLst>
                                        <p:tav tm="0">
                                          <p:val>
                                            <p:fltVal val="0"/>
                                          </p:val>
                                        </p:tav>
                                        <p:tav tm="100000">
                                          <p:val>
                                            <p:strVal val="#ppt_h"/>
                                          </p:val>
                                        </p:tav>
                                      </p:tavLst>
                                    </p:anim>
                                    <p:animEffect transition="in" filter="fade">
                                      <p:cBhvr>
                                        <p:cTn id="54" dur="500"/>
                                        <p:tgtEl>
                                          <p:spTgt spid="4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p:cTn id="57" dur="500" fill="hold"/>
                                        <p:tgtEl>
                                          <p:spTgt spid="46"/>
                                        </p:tgtEl>
                                        <p:attrNameLst>
                                          <p:attrName>ppt_w</p:attrName>
                                        </p:attrNameLst>
                                      </p:cBhvr>
                                      <p:tavLst>
                                        <p:tav tm="0">
                                          <p:val>
                                            <p:fltVal val="0"/>
                                          </p:val>
                                        </p:tav>
                                        <p:tav tm="100000">
                                          <p:val>
                                            <p:strVal val="#ppt_w"/>
                                          </p:val>
                                        </p:tav>
                                      </p:tavLst>
                                    </p:anim>
                                    <p:anim calcmode="lin" valueType="num">
                                      <p:cBhvr>
                                        <p:cTn id="58" dur="500" fill="hold"/>
                                        <p:tgtEl>
                                          <p:spTgt spid="46"/>
                                        </p:tgtEl>
                                        <p:attrNameLst>
                                          <p:attrName>ppt_h</p:attrName>
                                        </p:attrNameLst>
                                      </p:cBhvr>
                                      <p:tavLst>
                                        <p:tav tm="0">
                                          <p:val>
                                            <p:fltVal val="0"/>
                                          </p:val>
                                        </p:tav>
                                        <p:tav tm="100000">
                                          <p:val>
                                            <p:strVal val="#ppt_h"/>
                                          </p:val>
                                        </p:tav>
                                      </p:tavLst>
                                    </p:anim>
                                    <p:animEffect transition="in" filter="fade">
                                      <p:cBhvr>
                                        <p:cTn id="59" dur="500"/>
                                        <p:tgtEl>
                                          <p:spTgt spid="4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p:cTn id="62" dur="500" fill="hold"/>
                                        <p:tgtEl>
                                          <p:spTgt spid="47"/>
                                        </p:tgtEl>
                                        <p:attrNameLst>
                                          <p:attrName>ppt_w</p:attrName>
                                        </p:attrNameLst>
                                      </p:cBhvr>
                                      <p:tavLst>
                                        <p:tav tm="0">
                                          <p:val>
                                            <p:fltVal val="0"/>
                                          </p:val>
                                        </p:tav>
                                        <p:tav tm="100000">
                                          <p:val>
                                            <p:strVal val="#ppt_w"/>
                                          </p:val>
                                        </p:tav>
                                      </p:tavLst>
                                    </p:anim>
                                    <p:anim calcmode="lin" valueType="num">
                                      <p:cBhvr>
                                        <p:cTn id="63" dur="500" fill="hold"/>
                                        <p:tgtEl>
                                          <p:spTgt spid="47"/>
                                        </p:tgtEl>
                                        <p:attrNameLst>
                                          <p:attrName>ppt_h</p:attrName>
                                        </p:attrNameLst>
                                      </p:cBhvr>
                                      <p:tavLst>
                                        <p:tav tm="0">
                                          <p:val>
                                            <p:fltVal val="0"/>
                                          </p:val>
                                        </p:tav>
                                        <p:tav tm="100000">
                                          <p:val>
                                            <p:strVal val="#ppt_h"/>
                                          </p:val>
                                        </p:tav>
                                      </p:tavLst>
                                    </p:anim>
                                    <p:animEffect transition="in" filter="fade">
                                      <p:cBhvr>
                                        <p:cTn id="64" dur="500"/>
                                        <p:tgtEl>
                                          <p:spTgt spid="47"/>
                                        </p:tgtEl>
                                      </p:cBhvr>
                                    </p:animEffect>
                                  </p:childTnLst>
                                </p:cTn>
                              </p:par>
                            </p:childTnLst>
                          </p:cTn>
                        </p:par>
                        <p:par>
                          <p:cTn id="65" fill="hold">
                            <p:stCondLst>
                              <p:cond delay="500"/>
                            </p:stCondLst>
                            <p:childTnLst>
                              <p:par>
                                <p:cTn id="66" presetID="31" presetClass="entr" presetSubtype="0" fill="hold" nodeType="after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1000" fill="hold"/>
                                        <p:tgtEl>
                                          <p:spTgt spid="30"/>
                                        </p:tgtEl>
                                        <p:attrNameLst>
                                          <p:attrName>ppt_w</p:attrName>
                                        </p:attrNameLst>
                                      </p:cBhvr>
                                      <p:tavLst>
                                        <p:tav tm="0">
                                          <p:val>
                                            <p:fltVal val="0"/>
                                          </p:val>
                                        </p:tav>
                                        <p:tav tm="100000">
                                          <p:val>
                                            <p:strVal val="#ppt_w"/>
                                          </p:val>
                                        </p:tav>
                                      </p:tavLst>
                                    </p:anim>
                                    <p:anim calcmode="lin" valueType="num">
                                      <p:cBhvr>
                                        <p:cTn id="69" dur="1000" fill="hold"/>
                                        <p:tgtEl>
                                          <p:spTgt spid="30"/>
                                        </p:tgtEl>
                                        <p:attrNameLst>
                                          <p:attrName>ppt_h</p:attrName>
                                        </p:attrNameLst>
                                      </p:cBhvr>
                                      <p:tavLst>
                                        <p:tav tm="0">
                                          <p:val>
                                            <p:fltVal val="0"/>
                                          </p:val>
                                        </p:tav>
                                        <p:tav tm="100000">
                                          <p:val>
                                            <p:strVal val="#ppt_h"/>
                                          </p:val>
                                        </p:tav>
                                      </p:tavLst>
                                    </p:anim>
                                    <p:anim calcmode="lin" valueType="num">
                                      <p:cBhvr>
                                        <p:cTn id="70" dur="1000" fill="hold"/>
                                        <p:tgtEl>
                                          <p:spTgt spid="30"/>
                                        </p:tgtEl>
                                        <p:attrNameLst>
                                          <p:attrName>style.rotation</p:attrName>
                                        </p:attrNameLst>
                                      </p:cBhvr>
                                      <p:tavLst>
                                        <p:tav tm="0">
                                          <p:val>
                                            <p:fltVal val="90"/>
                                          </p:val>
                                        </p:tav>
                                        <p:tav tm="100000">
                                          <p:val>
                                            <p:fltVal val="0"/>
                                          </p:val>
                                        </p:tav>
                                      </p:tavLst>
                                    </p:anim>
                                    <p:animEffect transition="in" filter="fade">
                                      <p:cBhvr>
                                        <p:cTn id="71"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P spid="25" grpId="0"/>
      <p:bldP spid="33" grpId="0"/>
      <p:bldP spid="35" grpId="0"/>
      <p:bldP spid="37" grpId="0"/>
      <p:bldP spid="45" grpId="0"/>
      <p:bldP spid="46"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想搞设计PPT(倒卖必究)-10">
            <a:extLst>
              <a:ext uri="{FF2B5EF4-FFF2-40B4-BE49-F238E27FC236}">
                <a16:creationId xmlns:a16="http://schemas.microsoft.com/office/drawing/2014/main" id="{C84EE7F7-A5C3-1DE3-C018-D550E66F14C9}"/>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9" name="淘宝-想搞设计PPT(倒卖必究)-9">
            <a:extLst>
              <a:ext uri="{FF2B5EF4-FFF2-40B4-BE49-F238E27FC236}">
                <a16:creationId xmlns:a16="http://schemas.microsoft.com/office/drawing/2014/main" id="{BF1EC6A2-676A-79EB-4A4C-C5705F868985}"/>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8" name="淘宝-想搞设计PPT(倒卖必究)-8">
            <a:extLst>
              <a:ext uri="{FF2B5EF4-FFF2-40B4-BE49-F238E27FC236}">
                <a16:creationId xmlns:a16="http://schemas.microsoft.com/office/drawing/2014/main" id="{7AFDE61C-A0AC-1029-0663-C43616C865ED}"/>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11</a:t>
            </a:fld>
            <a:endParaRPr lang="zh-CN" altLang="en-US"/>
          </a:p>
        </p:txBody>
      </p:sp>
      <p:sp>
        <p:nvSpPr>
          <p:cNvPr id="14" name="淘宝-想搞设计PPT(倒卖必究)-14"/>
          <p:cNvSpPr/>
          <p:nvPr/>
        </p:nvSpPr>
        <p:spPr>
          <a:xfrm>
            <a:off x="12491" y="2044918"/>
            <a:ext cx="12179509" cy="4813082"/>
          </a:xfrm>
          <a:custGeom>
            <a:avLst/>
            <a:gdLst>
              <a:gd name="connsiteX0" fmla="*/ 12179509 w 12179509"/>
              <a:gd name="connsiteY0" fmla="*/ 0 h 4813082"/>
              <a:gd name="connsiteX1" fmla="*/ 12179509 w 12179509"/>
              <a:gd name="connsiteY1" fmla="*/ 4813082 h 4813082"/>
              <a:gd name="connsiteX2" fmla="*/ 0 w 12179509"/>
              <a:gd name="connsiteY2" fmla="*/ 4813082 h 4813082"/>
              <a:gd name="connsiteX3" fmla="*/ 87461 w 12179509"/>
              <a:gd name="connsiteY3" fmla="*/ 4755541 h 4813082"/>
              <a:gd name="connsiteX4" fmla="*/ 2630501 w 12179509"/>
              <a:gd name="connsiteY4" fmla="*/ 3278644 h 4813082"/>
              <a:gd name="connsiteX5" fmla="*/ 6400836 w 12179509"/>
              <a:gd name="connsiteY5" fmla="*/ 2890337 h 4813082"/>
              <a:gd name="connsiteX6" fmla="*/ 8079323 w 12179509"/>
              <a:gd name="connsiteY6" fmla="*/ 936277 h 4813082"/>
              <a:gd name="connsiteX7" fmla="*/ 10334008 w 12179509"/>
              <a:gd name="connsiteY7" fmla="*/ 1337109 h 4813082"/>
              <a:gd name="connsiteX8" fmla="*/ 12162808 w 12179509"/>
              <a:gd name="connsiteY8" fmla="*/ 9350 h 4813082"/>
              <a:gd name="connsiteX0-1" fmla="*/ 12179509 w 12179509"/>
              <a:gd name="connsiteY0-2" fmla="*/ 0 h 4813082"/>
              <a:gd name="connsiteX1-3" fmla="*/ 12179509 w 12179509"/>
              <a:gd name="connsiteY1-4" fmla="*/ 4813082 h 4813082"/>
              <a:gd name="connsiteX2-5" fmla="*/ 0 w 12179509"/>
              <a:gd name="connsiteY2-6" fmla="*/ 4813082 h 4813082"/>
              <a:gd name="connsiteX3-7" fmla="*/ 87461 w 12179509"/>
              <a:gd name="connsiteY3-8" fmla="*/ 4755541 h 4813082"/>
              <a:gd name="connsiteX4-9" fmla="*/ 3093964 w 12179509"/>
              <a:gd name="connsiteY4-10" fmla="*/ 3341274 h 4813082"/>
              <a:gd name="connsiteX5-11" fmla="*/ 6400836 w 12179509"/>
              <a:gd name="connsiteY5-12" fmla="*/ 2890337 h 4813082"/>
              <a:gd name="connsiteX6-13" fmla="*/ 8079323 w 12179509"/>
              <a:gd name="connsiteY6-14" fmla="*/ 936277 h 4813082"/>
              <a:gd name="connsiteX7-15" fmla="*/ 10334008 w 12179509"/>
              <a:gd name="connsiteY7-16" fmla="*/ 1337109 h 4813082"/>
              <a:gd name="connsiteX8-17" fmla="*/ 12162808 w 12179509"/>
              <a:gd name="connsiteY8-18" fmla="*/ 9350 h 4813082"/>
              <a:gd name="connsiteX9" fmla="*/ 12179509 w 12179509"/>
              <a:gd name="connsiteY9" fmla="*/ 0 h 4813082"/>
              <a:gd name="connsiteX0-19" fmla="*/ 12179509 w 12179509"/>
              <a:gd name="connsiteY0-20" fmla="*/ 0 h 4813082"/>
              <a:gd name="connsiteX1-21" fmla="*/ 12179509 w 12179509"/>
              <a:gd name="connsiteY1-22" fmla="*/ 4813082 h 4813082"/>
              <a:gd name="connsiteX2-23" fmla="*/ 0 w 12179509"/>
              <a:gd name="connsiteY2-24" fmla="*/ 4813082 h 4813082"/>
              <a:gd name="connsiteX3-25" fmla="*/ 87461 w 12179509"/>
              <a:gd name="connsiteY3-26" fmla="*/ 4755541 h 4813082"/>
              <a:gd name="connsiteX4-27" fmla="*/ 3093964 w 12179509"/>
              <a:gd name="connsiteY4-28" fmla="*/ 3341274 h 4813082"/>
              <a:gd name="connsiteX5-29" fmla="*/ 6400836 w 12179509"/>
              <a:gd name="connsiteY5-30" fmla="*/ 2890337 h 4813082"/>
              <a:gd name="connsiteX6-31" fmla="*/ 8079323 w 12179509"/>
              <a:gd name="connsiteY6-32" fmla="*/ 936277 h 4813082"/>
              <a:gd name="connsiteX7-33" fmla="*/ 10334008 w 12179509"/>
              <a:gd name="connsiteY7-34" fmla="*/ 1337109 h 4813082"/>
              <a:gd name="connsiteX8-35" fmla="*/ 12162808 w 12179509"/>
              <a:gd name="connsiteY8-36" fmla="*/ 9350 h 4813082"/>
              <a:gd name="connsiteX9-37" fmla="*/ 12179509 w 12179509"/>
              <a:gd name="connsiteY9-38" fmla="*/ 0 h 4813082"/>
              <a:gd name="connsiteX0-39" fmla="*/ 12179509 w 12179509"/>
              <a:gd name="connsiteY0-40" fmla="*/ 0 h 4813082"/>
              <a:gd name="connsiteX1-41" fmla="*/ 12179509 w 12179509"/>
              <a:gd name="connsiteY1-42" fmla="*/ 4813082 h 4813082"/>
              <a:gd name="connsiteX2-43" fmla="*/ 0 w 12179509"/>
              <a:gd name="connsiteY2-44" fmla="*/ 4813082 h 4813082"/>
              <a:gd name="connsiteX3-45" fmla="*/ 87461 w 12179509"/>
              <a:gd name="connsiteY3-46" fmla="*/ 4755541 h 4813082"/>
              <a:gd name="connsiteX4-47" fmla="*/ 3093964 w 12179509"/>
              <a:gd name="connsiteY4-48" fmla="*/ 3341274 h 4813082"/>
              <a:gd name="connsiteX5-49" fmla="*/ 6400836 w 12179509"/>
              <a:gd name="connsiteY5-50" fmla="*/ 2890337 h 4813082"/>
              <a:gd name="connsiteX6-51" fmla="*/ 8079323 w 12179509"/>
              <a:gd name="connsiteY6-52" fmla="*/ 936277 h 4813082"/>
              <a:gd name="connsiteX7-53" fmla="*/ 10334008 w 12179509"/>
              <a:gd name="connsiteY7-54" fmla="*/ 1337109 h 4813082"/>
              <a:gd name="connsiteX8-55" fmla="*/ 12162808 w 12179509"/>
              <a:gd name="connsiteY8-56" fmla="*/ 9350 h 4813082"/>
              <a:gd name="connsiteX9-57" fmla="*/ 12179509 w 12179509"/>
              <a:gd name="connsiteY9-58" fmla="*/ 0 h 4813082"/>
              <a:gd name="connsiteX0-59" fmla="*/ 12179509 w 12179509"/>
              <a:gd name="connsiteY0-60" fmla="*/ 0 h 4813082"/>
              <a:gd name="connsiteX1-61" fmla="*/ 12179509 w 12179509"/>
              <a:gd name="connsiteY1-62" fmla="*/ 4813082 h 4813082"/>
              <a:gd name="connsiteX2-63" fmla="*/ 0 w 12179509"/>
              <a:gd name="connsiteY2-64" fmla="*/ 4813082 h 4813082"/>
              <a:gd name="connsiteX3-65" fmla="*/ 87461 w 12179509"/>
              <a:gd name="connsiteY3-66" fmla="*/ 4755541 h 4813082"/>
              <a:gd name="connsiteX4-67" fmla="*/ 3093964 w 12179509"/>
              <a:gd name="connsiteY4-68" fmla="*/ 3341274 h 4813082"/>
              <a:gd name="connsiteX5-69" fmla="*/ 6400836 w 12179509"/>
              <a:gd name="connsiteY5-70" fmla="*/ 2890337 h 4813082"/>
              <a:gd name="connsiteX6-71" fmla="*/ 8079323 w 12179509"/>
              <a:gd name="connsiteY6-72" fmla="*/ 936277 h 4813082"/>
              <a:gd name="connsiteX7-73" fmla="*/ 10334008 w 12179509"/>
              <a:gd name="connsiteY7-74" fmla="*/ 1337109 h 4813082"/>
              <a:gd name="connsiteX8-75" fmla="*/ 12162808 w 12179509"/>
              <a:gd name="connsiteY8-76" fmla="*/ 9350 h 4813082"/>
              <a:gd name="connsiteX9-77" fmla="*/ 12179509 w 12179509"/>
              <a:gd name="connsiteY9-78" fmla="*/ 0 h 4813082"/>
              <a:gd name="connsiteX0-79" fmla="*/ 12179509 w 12179509"/>
              <a:gd name="connsiteY0-80" fmla="*/ 0 h 4813082"/>
              <a:gd name="connsiteX1-81" fmla="*/ 12179509 w 12179509"/>
              <a:gd name="connsiteY1-82" fmla="*/ 4813082 h 4813082"/>
              <a:gd name="connsiteX2-83" fmla="*/ 0 w 12179509"/>
              <a:gd name="connsiteY2-84" fmla="*/ 4813082 h 4813082"/>
              <a:gd name="connsiteX3-85" fmla="*/ 87461 w 12179509"/>
              <a:gd name="connsiteY3-86" fmla="*/ 4755541 h 4813082"/>
              <a:gd name="connsiteX4-87" fmla="*/ 3093964 w 12179509"/>
              <a:gd name="connsiteY4-88" fmla="*/ 3341274 h 4813082"/>
              <a:gd name="connsiteX5-89" fmla="*/ 6400836 w 12179509"/>
              <a:gd name="connsiteY5-90" fmla="*/ 2890337 h 4813082"/>
              <a:gd name="connsiteX6-91" fmla="*/ 8079323 w 12179509"/>
              <a:gd name="connsiteY6-92" fmla="*/ 936277 h 4813082"/>
              <a:gd name="connsiteX7-93" fmla="*/ 10334008 w 12179509"/>
              <a:gd name="connsiteY7-94" fmla="*/ 1337109 h 4813082"/>
              <a:gd name="connsiteX8-95" fmla="*/ 12162808 w 12179509"/>
              <a:gd name="connsiteY8-96" fmla="*/ 9350 h 4813082"/>
              <a:gd name="connsiteX9-97" fmla="*/ 12179509 w 12179509"/>
              <a:gd name="connsiteY9-98" fmla="*/ 0 h 4813082"/>
              <a:gd name="connsiteX0-99" fmla="*/ 12179509 w 12179509"/>
              <a:gd name="connsiteY0-100" fmla="*/ 0 h 4813082"/>
              <a:gd name="connsiteX1-101" fmla="*/ 12179509 w 12179509"/>
              <a:gd name="connsiteY1-102" fmla="*/ 4813082 h 4813082"/>
              <a:gd name="connsiteX2-103" fmla="*/ 0 w 12179509"/>
              <a:gd name="connsiteY2-104" fmla="*/ 4813082 h 4813082"/>
              <a:gd name="connsiteX3-105" fmla="*/ 87461 w 12179509"/>
              <a:gd name="connsiteY3-106" fmla="*/ 4755541 h 4813082"/>
              <a:gd name="connsiteX4-107" fmla="*/ 3093964 w 12179509"/>
              <a:gd name="connsiteY4-108" fmla="*/ 3341274 h 4813082"/>
              <a:gd name="connsiteX5-109" fmla="*/ 6400836 w 12179509"/>
              <a:gd name="connsiteY5-110" fmla="*/ 2890337 h 4813082"/>
              <a:gd name="connsiteX6-111" fmla="*/ 8342369 w 12179509"/>
              <a:gd name="connsiteY6-112" fmla="*/ 1074063 h 4813082"/>
              <a:gd name="connsiteX7-113" fmla="*/ 10334008 w 12179509"/>
              <a:gd name="connsiteY7-114" fmla="*/ 1337109 h 4813082"/>
              <a:gd name="connsiteX8-115" fmla="*/ 12162808 w 12179509"/>
              <a:gd name="connsiteY8-116" fmla="*/ 9350 h 4813082"/>
              <a:gd name="connsiteX9-117" fmla="*/ 12179509 w 12179509"/>
              <a:gd name="connsiteY9-118" fmla="*/ 0 h 4813082"/>
              <a:gd name="connsiteX0-119" fmla="*/ 12179509 w 12179509"/>
              <a:gd name="connsiteY0-120" fmla="*/ 0 h 4813082"/>
              <a:gd name="connsiteX1-121" fmla="*/ 12179509 w 12179509"/>
              <a:gd name="connsiteY1-122" fmla="*/ 4813082 h 4813082"/>
              <a:gd name="connsiteX2-123" fmla="*/ 0 w 12179509"/>
              <a:gd name="connsiteY2-124" fmla="*/ 4813082 h 4813082"/>
              <a:gd name="connsiteX3-125" fmla="*/ 87461 w 12179509"/>
              <a:gd name="connsiteY3-126" fmla="*/ 4755541 h 4813082"/>
              <a:gd name="connsiteX4-127" fmla="*/ 3093964 w 12179509"/>
              <a:gd name="connsiteY4-128" fmla="*/ 3341274 h 4813082"/>
              <a:gd name="connsiteX5-129" fmla="*/ 6400836 w 12179509"/>
              <a:gd name="connsiteY5-130" fmla="*/ 2890337 h 4813082"/>
              <a:gd name="connsiteX6-131" fmla="*/ 8342369 w 12179509"/>
              <a:gd name="connsiteY6-132" fmla="*/ 1074063 h 4813082"/>
              <a:gd name="connsiteX7-133" fmla="*/ 10334008 w 12179509"/>
              <a:gd name="connsiteY7-134" fmla="*/ 1337109 h 4813082"/>
              <a:gd name="connsiteX8-135" fmla="*/ 12162808 w 12179509"/>
              <a:gd name="connsiteY8-136" fmla="*/ 9350 h 4813082"/>
              <a:gd name="connsiteX9-137" fmla="*/ 12179509 w 12179509"/>
              <a:gd name="connsiteY9-138" fmla="*/ 0 h 4813082"/>
              <a:gd name="connsiteX0-139" fmla="*/ 12179509 w 12179509"/>
              <a:gd name="connsiteY0-140" fmla="*/ 0 h 4813082"/>
              <a:gd name="connsiteX1-141" fmla="*/ 12179509 w 12179509"/>
              <a:gd name="connsiteY1-142" fmla="*/ 4813082 h 4813082"/>
              <a:gd name="connsiteX2-143" fmla="*/ 0 w 12179509"/>
              <a:gd name="connsiteY2-144" fmla="*/ 4813082 h 4813082"/>
              <a:gd name="connsiteX3-145" fmla="*/ 87461 w 12179509"/>
              <a:gd name="connsiteY3-146" fmla="*/ 4755541 h 4813082"/>
              <a:gd name="connsiteX4-147" fmla="*/ 3093964 w 12179509"/>
              <a:gd name="connsiteY4-148" fmla="*/ 3341274 h 4813082"/>
              <a:gd name="connsiteX5-149" fmla="*/ 6400836 w 12179509"/>
              <a:gd name="connsiteY5-150" fmla="*/ 2890337 h 4813082"/>
              <a:gd name="connsiteX6-151" fmla="*/ 8342369 w 12179509"/>
              <a:gd name="connsiteY6-152" fmla="*/ 1074063 h 4813082"/>
              <a:gd name="connsiteX7-153" fmla="*/ 10334008 w 12179509"/>
              <a:gd name="connsiteY7-154" fmla="*/ 1186797 h 4813082"/>
              <a:gd name="connsiteX8-155" fmla="*/ 12162808 w 12179509"/>
              <a:gd name="connsiteY8-156" fmla="*/ 9350 h 4813082"/>
              <a:gd name="connsiteX9-157" fmla="*/ 12179509 w 12179509"/>
              <a:gd name="connsiteY9-158" fmla="*/ 0 h 4813082"/>
              <a:gd name="connsiteX0-159" fmla="*/ 12179509 w 12179509"/>
              <a:gd name="connsiteY0-160" fmla="*/ 0 h 4813082"/>
              <a:gd name="connsiteX1-161" fmla="*/ 12179509 w 12179509"/>
              <a:gd name="connsiteY1-162" fmla="*/ 4813082 h 4813082"/>
              <a:gd name="connsiteX2-163" fmla="*/ 0 w 12179509"/>
              <a:gd name="connsiteY2-164" fmla="*/ 4813082 h 4813082"/>
              <a:gd name="connsiteX3-165" fmla="*/ 87461 w 12179509"/>
              <a:gd name="connsiteY3-166" fmla="*/ 4755541 h 4813082"/>
              <a:gd name="connsiteX4-167" fmla="*/ 3093964 w 12179509"/>
              <a:gd name="connsiteY4-168" fmla="*/ 3341274 h 4813082"/>
              <a:gd name="connsiteX5-169" fmla="*/ 6400836 w 12179509"/>
              <a:gd name="connsiteY5-170" fmla="*/ 2890337 h 4813082"/>
              <a:gd name="connsiteX6-171" fmla="*/ 8342369 w 12179509"/>
              <a:gd name="connsiteY6-172" fmla="*/ 1074063 h 4813082"/>
              <a:gd name="connsiteX7-173" fmla="*/ 10334008 w 12179509"/>
              <a:gd name="connsiteY7-174" fmla="*/ 1186797 h 4813082"/>
              <a:gd name="connsiteX8-175" fmla="*/ 12162808 w 12179509"/>
              <a:gd name="connsiteY8-176" fmla="*/ 9350 h 4813082"/>
              <a:gd name="connsiteX9-177" fmla="*/ 12179509 w 12179509"/>
              <a:gd name="connsiteY9-178" fmla="*/ 0 h 4813082"/>
              <a:gd name="connsiteX0-179" fmla="*/ 12179509 w 12179509"/>
              <a:gd name="connsiteY0-180" fmla="*/ 0 h 4813082"/>
              <a:gd name="connsiteX1-181" fmla="*/ 12179509 w 12179509"/>
              <a:gd name="connsiteY1-182" fmla="*/ 4813082 h 4813082"/>
              <a:gd name="connsiteX2-183" fmla="*/ 0 w 12179509"/>
              <a:gd name="connsiteY2-184" fmla="*/ 4813082 h 4813082"/>
              <a:gd name="connsiteX3-185" fmla="*/ 87461 w 12179509"/>
              <a:gd name="connsiteY3-186" fmla="*/ 4755541 h 4813082"/>
              <a:gd name="connsiteX4-187" fmla="*/ 3093964 w 12179509"/>
              <a:gd name="connsiteY4-188" fmla="*/ 3341274 h 4813082"/>
              <a:gd name="connsiteX5-189" fmla="*/ 6400836 w 12179509"/>
              <a:gd name="connsiteY5-190" fmla="*/ 2890337 h 4813082"/>
              <a:gd name="connsiteX6-191" fmla="*/ 8342369 w 12179509"/>
              <a:gd name="connsiteY6-192" fmla="*/ 1074063 h 4813082"/>
              <a:gd name="connsiteX7-193" fmla="*/ 10334008 w 12179509"/>
              <a:gd name="connsiteY7-194" fmla="*/ 1186797 h 4813082"/>
              <a:gd name="connsiteX8-195" fmla="*/ 12162808 w 12179509"/>
              <a:gd name="connsiteY8-196" fmla="*/ 9350 h 4813082"/>
              <a:gd name="connsiteX9-197" fmla="*/ 12179509 w 12179509"/>
              <a:gd name="connsiteY9-198" fmla="*/ 0 h 4813082"/>
              <a:gd name="connsiteX0-199" fmla="*/ 12179509 w 12179509"/>
              <a:gd name="connsiteY0-200" fmla="*/ 0 h 4813082"/>
              <a:gd name="connsiteX1-201" fmla="*/ 12179509 w 12179509"/>
              <a:gd name="connsiteY1-202" fmla="*/ 4813082 h 4813082"/>
              <a:gd name="connsiteX2-203" fmla="*/ 0 w 12179509"/>
              <a:gd name="connsiteY2-204" fmla="*/ 4813082 h 4813082"/>
              <a:gd name="connsiteX3-205" fmla="*/ 87461 w 12179509"/>
              <a:gd name="connsiteY3-206" fmla="*/ 4755541 h 4813082"/>
              <a:gd name="connsiteX4-207" fmla="*/ 3093964 w 12179509"/>
              <a:gd name="connsiteY4-208" fmla="*/ 3341274 h 4813082"/>
              <a:gd name="connsiteX5-209" fmla="*/ 6400836 w 12179509"/>
              <a:gd name="connsiteY5-210" fmla="*/ 2890337 h 4813082"/>
              <a:gd name="connsiteX6-211" fmla="*/ 8342369 w 12179509"/>
              <a:gd name="connsiteY6-212" fmla="*/ 1074063 h 4813082"/>
              <a:gd name="connsiteX7-213" fmla="*/ 10334008 w 12179509"/>
              <a:gd name="connsiteY7-214" fmla="*/ 1186797 h 4813082"/>
              <a:gd name="connsiteX8-215" fmla="*/ 12162808 w 12179509"/>
              <a:gd name="connsiteY8-216" fmla="*/ 9350 h 4813082"/>
              <a:gd name="connsiteX9-217" fmla="*/ 12179509 w 12179509"/>
              <a:gd name="connsiteY9-218" fmla="*/ 0 h 48130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2179509" h="4813082">
                <a:moveTo>
                  <a:pt x="12179509" y="0"/>
                </a:moveTo>
                <a:lnTo>
                  <a:pt x="12179509" y="4813082"/>
                </a:lnTo>
                <a:lnTo>
                  <a:pt x="0" y="4813082"/>
                </a:lnTo>
                <a:lnTo>
                  <a:pt x="87461" y="4755541"/>
                </a:lnTo>
                <a:cubicBezTo>
                  <a:pt x="697383" y="4344759"/>
                  <a:pt x="2169624" y="3752560"/>
                  <a:pt x="3093964" y="3341274"/>
                </a:cubicBezTo>
                <a:cubicBezTo>
                  <a:pt x="4205575" y="2846662"/>
                  <a:pt x="5475998" y="3155471"/>
                  <a:pt x="6400836" y="2890337"/>
                </a:cubicBezTo>
                <a:cubicBezTo>
                  <a:pt x="7325674" y="2625203"/>
                  <a:pt x="7749470" y="1408090"/>
                  <a:pt x="8342369" y="1074063"/>
                </a:cubicBezTo>
                <a:cubicBezTo>
                  <a:pt x="8997898" y="815192"/>
                  <a:pt x="9697268" y="1364249"/>
                  <a:pt x="10334008" y="1186797"/>
                </a:cubicBezTo>
                <a:cubicBezTo>
                  <a:pt x="10970748" y="1009345"/>
                  <a:pt x="11720222" y="238994"/>
                  <a:pt x="12162808" y="9350"/>
                </a:cubicBezTo>
                <a:lnTo>
                  <a:pt x="12179509" y="0"/>
                </a:lnTo>
                <a:close/>
              </a:path>
            </a:pathLst>
          </a:custGeom>
          <a:gradFill flip="none" rotWithShape="1">
            <a:gsLst>
              <a:gs pos="53000">
                <a:srgbClr val="0F4571"/>
              </a:gs>
              <a:gs pos="100000">
                <a:srgbClr val="0F4571">
                  <a:lumMod val="16000"/>
                  <a:lumOff val="84000"/>
                </a:srgbClr>
              </a:gs>
            </a:gsLst>
            <a:lin ang="36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淘宝-想搞设计PPT(倒卖必究)-15"/>
          <p:cNvSpPr/>
          <p:nvPr/>
        </p:nvSpPr>
        <p:spPr>
          <a:xfrm>
            <a:off x="1461991" y="5802229"/>
            <a:ext cx="468000" cy="468000"/>
          </a:xfrm>
          <a:prstGeom prst="ellipse">
            <a:avLst/>
          </a:prstGeom>
          <a:solidFill>
            <a:srgbClr val="FFFFFF"/>
          </a:solidFill>
          <a:ln w="63500">
            <a:solidFill>
              <a:srgbClr val="294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淘宝-想搞设计PPT(倒卖必究)-17"/>
          <p:cNvSpPr/>
          <p:nvPr/>
        </p:nvSpPr>
        <p:spPr>
          <a:xfrm>
            <a:off x="4355503" y="4861171"/>
            <a:ext cx="468000" cy="468000"/>
          </a:xfrm>
          <a:prstGeom prst="ellipse">
            <a:avLst/>
          </a:prstGeom>
          <a:solidFill>
            <a:srgbClr val="FFFFFF"/>
          </a:solidFill>
          <a:ln w="63500">
            <a:solidFill>
              <a:srgbClr val="294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淘宝-想搞设计PPT(倒卖必究)-18"/>
          <p:cNvSpPr/>
          <p:nvPr/>
        </p:nvSpPr>
        <p:spPr>
          <a:xfrm>
            <a:off x="7254366" y="3794190"/>
            <a:ext cx="468000" cy="468000"/>
          </a:xfrm>
          <a:prstGeom prst="ellipse">
            <a:avLst/>
          </a:prstGeom>
          <a:solidFill>
            <a:srgbClr val="FFFFFF"/>
          </a:solidFill>
          <a:ln w="63500">
            <a:solidFill>
              <a:srgbClr val="294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19" name="淘宝-想搞设计PPT(倒卖必究)-19"/>
          <p:cNvSpPr/>
          <p:nvPr/>
        </p:nvSpPr>
        <p:spPr>
          <a:xfrm>
            <a:off x="10111566" y="2980039"/>
            <a:ext cx="468000" cy="468000"/>
          </a:xfrm>
          <a:prstGeom prst="ellipse">
            <a:avLst/>
          </a:prstGeom>
          <a:solidFill>
            <a:srgbClr val="FFFFFF"/>
          </a:solidFill>
          <a:ln w="63500">
            <a:solidFill>
              <a:srgbClr val="294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淘宝-想搞设计PPT(倒卖必究)-21"/>
          <p:cNvSpPr txBox="1"/>
          <p:nvPr/>
        </p:nvSpPr>
        <p:spPr>
          <a:xfrm>
            <a:off x="3309537" y="2815826"/>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24" name="淘宝-想搞设计PPT(倒卖必究)-24"/>
          <p:cNvSpPr txBox="1"/>
          <p:nvPr/>
        </p:nvSpPr>
        <p:spPr>
          <a:xfrm>
            <a:off x="3376747" y="3290108"/>
            <a:ext cx="2425512" cy="1200329"/>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Add your text here. </a:t>
            </a:r>
            <a:endParaRPr lang="zh-CN" altLang="en-US" sz="1200" spc="40" dirty="0">
              <a:solidFill>
                <a:srgbClr val="314371"/>
              </a:solidFill>
              <a:cs typeface="+mn-ea"/>
              <a:sym typeface="+mn-lt"/>
            </a:endParaRPr>
          </a:p>
        </p:txBody>
      </p:sp>
      <p:sp>
        <p:nvSpPr>
          <p:cNvPr id="20" name="淘宝-想搞设计PPT(倒卖必究)-20"/>
          <p:cNvSpPr txBox="1"/>
          <p:nvPr/>
        </p:nvSpPr>
        <p:spPr>
          <a:xfrm>
            <a:off x="416025" y="3698184"/>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25" name="淘宝-想搞设计PPT(倒卖必究)-25"/>
          <p:cNvSpPr txBox="1"/>
          <p:nvPr/>
        </p:nvSpPr>
        <p:spPr>
          <a:xfrm>
            <a:off x="481863" y="4165913"/>
            <a:ext cx="2425512" cy="1200329"/>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Add your text here. </a:t>
            </a:r>
            <a:endParaRPr lang="zh-CN" altLang="en-US" sz="1200" spc="40" dirty="0">
              <a:solidFill>
                <a:srgbClr val="314371"/>
              </a:solidFill>
              <a:cs typeface="+mn-ea"/>
              <a:sym typeface="+mn-lt"/>
            </a:endParaRPr>
          </a:p>
        </p:txBody>
      </p:sp>
      <p:sp>
        <p:nvSpPr>
          <p:cNvPr id="22" name="淘宝-想搞设计PPT(倒卖必究)-22"/>
          <p:cNvSpPr txBox="1"/>
          <p:nvPr/>
        </p:nvSpPr>
        <p:spPr>
          <a:xfrm>
            <a:off x="6208400" y="1739991"/>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26" name="淘宝-想搞设计PPT(倒卖必究)-26"/>
          <p:cNvSpPr txBox="1"/>
          <p:nvPr/>
        </p:nvSpPr>
        <p:spPr>
          <a:xfrm>
            <a:off x="6275610" y="2215956"/>
            <a:ext cx="2425512" cy="1200329"/>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Add your text here. </a:t>
            </a:r>
            <a:endParaRPr lang="zh-CN" altLang="en-US" sz="1200" spc="40" dirty="0">
              <a:solidFill>
                <a:srgbClr val="314371"/>
              </a:solidFill>
              <a:cs typeface="+mn-ea"/>
              <a:sym typeface="+mn-lt"/>
            </a:endParaRPr>
          </a:p>
        </p:txBody>
      </p:sp>
      <p:sp>
        <p:nvSpPr>
          <p:cNvPr id="23" name="淘宝-想搞设计PPT(倒卖必究)-23"/>
          <p:cNvSpPr txBox="1"/>
          <p:nvPr/>
        </p:nvSpPr>
        <p:spPr>
          <a:xfrm>
            <a:off x="9065600" y="1010715"/>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27" name="淘宝-想搞设计PPT(倒卖必究)-27"/>
          <p:cNvSpPr txBox="1"/>
          <p:nvPr/>
        </p:nvSpPr>
        <p:spPr>
          <a:xfrm>
            <a:off x="9132810" y="1483495"/>
            <a:ext cx="2425512" cy="1200329"/>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Add your text here. </a:t>
            </a:r>
            <a:endParaRPr lang="zh-CN" altLang="en-US" sz="1200" spc="40" dirty="0">
              <a:solidFill>
                <a:srgbClr val="314371"/>
              </a:solidFill>
              <a:cs typeface="+mn-ea"/>
              <a:sym typeface="+mn-lt"/>
            </a:endParaRPr>
          </a:p>
        </p:txBody>
      </p:sp>
      <p:grpSp>
        <p:nvGrpSpPr>
          <p:cNvPr id="12" name="组合 11">
            <a:extLst>
              <a:ext uri="{FF2B5EF4-FFF2-40B4-BE49-F238E27FC236}">
                <a16:creationId xmlns:a16="http://schemas.microsoft.com/office/drawing/2014/main" id="{42096488-480F-3A8F-E5AF-0250DE75BC87}"/>
              </a:ext>
            </a:extLst>
          </p:cNvPr>
          <p:cNvGrpSpPr/>
          <p:nvPr/>
        </p:nvGrpSpPr>
        <p:grpSpPr>
          <a:xfrm>
            <a:off x="0" y="-12932"/>
            <a:ext cx="12192000" cy="811055"/>
            <a:chOff x="0" y="473042"/>
            <a:chExt cx="12192000" cy="811055"/>
          </a:xfrm>
        </p:grpSpPr>
        <p:grpSp>
          <p:nvGrpSpPr>
            <p:cNvPr id="13" name="组合 12">
              <a:extLst>
                <a:ext uri="{FF2B5EF4-FFF2-40B4-BE49-F238E27FC236}">
                  <a16:creationId xmlns:a16="http://schemas.microsoft.com/office/drawing/2014/main" id="{15E30546-AB67-BB18-9651-CF4E799ECA31}"/>
                </a:ext>
              </a:extLst>
            </p:cNvPr>
            <p:cNvGrpSpPr/>
            <p:nvPr/>
          </p:nvGrpSpPr>
          <p:grpSpPr>
            <a:xfrm>
              <a:off x="0" y="473042"/>
              <a:ext cx="12192000" cy="792000"/>
              <a:chOff x="0" y="473042"/>
              <a:chExt cx="12192000" cy="792000"/>
            </a:xfrm>
          </p:grpSpPr>
          <p:sp>
            <p:nvSpPr>
              <p:cNvPr id="28" name="淘宝-想搞设计PPT(倒卖必究)-28">
                <a:extLst>
                  <a:ext uri="{FF2B5EF4-FFF2-40B4-BE49-F238E27FC236}">
                    <a16:creationId xmlns:a16="http://schemas.microsoft.com/office/drawing/2014/main" id="{C00F064E-085A-6BF4-120B-72FFAE693EE6}"/>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29" name="淘宝-想搞设计PPT(倒卖必究)-29">
                <a:extLst>
                  <a:ext uri="{FF2B5EF4-FFF2-40B4-BE49-F238E27FC236}">
                    <a16:creationId xmlns:a16="http://schemas.microsoft.com/office/drawing/2014/main" id="{8D7751A1-5F80-7D05-D378-E7E773C5F5EC}"/>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0" name="淘宝-想搞设计PPT(倒卖必究)-30">
                <a:extLst>
                  <a:ext uri="{FF2B5EF4-FFF2-40B4-BE49-F238E27FC236}">
                    <a16:creationId xmlns:a16="http://schemas.microsoft.com/office/drawing/2014/main" id="{3DF98597-FD16-032B-3F06-D748E9335A2F}"/>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31" name="淘宝-想搞设计PPT(倒卖必究)-31">
                <a:extLst>
                  <a:ext uri="{FF2B5EF4-FFF2-40B4-BE49-F238E27FC236}">
                    <a16:creationId xmlns:a16="http://schemas.microsoft.com/office/drawing/2014/main" id="{0C0D64E0-3241-5843-EF37-C77E44BD7A08}"/>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研究方法</a:t>
                </a:r>
              </a:p>
            </p:txBody>
          </p:sp>
          <p:cxnSp>
            <p:nvCxnSpPr>
              <p:cNvPr id="32" name="淘宝-想搞设计PPT(倒卖必究)-32">
                <a:extLst>
                  <a:ext uri="{FF2B5EF4-FFF2-40B4-BE49-F238E27FC236}">
                    <a16:creationId xmlns:a16="http://schemas.microsoft.com/office/drawing/2014/main" id="{05FE8A16-E678-B480-07D3-A58FA4EC07A5}"/>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3" name="淘宝-想搞设计PPT(倒卖必究)-33">
                <a:extLst>
                  <a:ext uri="{FF2B5EF4-FFF2-40B4-BE49-F238E27FC236}">
                    <a16:creationId xmlns:a16="http://schemas.microsoft.com/office/drawing/2014/main" id="{F0520BC4-4BC0-22D3-E443-2F661F3AB569}"/>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34" name="淘宝-想搞设计PPT(倒卖必究)-34">
                <a:extLst>
                  <a:ext uri="{FF2B5EF4-FFF2-40B4-BE49-F238E27FC236}">
                    <a16:creationId xmlns:a16="http://schemas.microsoft.com/office/drawing/2014/main" id="{B41345EE-C3A5-5E1F-C217-DD3AC3F67A48}"/>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5" name="淘宝-想搞设计PPT(倒卖必究)-35">
                <a:extLst>
                  <a:ext uri="{FF2B5EF4-FFF2-40B4-BE49-F238E27FC236}">
                    <a16:creationId xmlns:a16="http://schemas.microsoft.com/office/drawing/2014/main" id="{DC8AB33C-C3B4-E7A7-1662-2A248E907B55}"/>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36" name="淘宝-想搞设计PPT(倒卖必究)-36">
                <a:extLst>
                  <a:ext uri="{FF2B5EF4-FFF2-40B4-BE49-F238E27FC236}">
                    <a16:creationId xmlns:a16="http://schemas.microsoft.com/office/drawing/2014/main" id="{4C306F7F-6E53-D314-7234-2EB0AEF0B906}"/>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7" name="淘宝-想搞设计PPT(倒卖必究)-37">
                <a:extLst>
                  <a:ext uri="{FF2B5EF4-FFF2-40B4-BE49-F238E27FC236}">
                    <a16:creationId xmlns:a16="http://schemas.microsoft.com/office/drawing/2014/main" id="{17C62876-0B0B-767B-19FA-850E2C8087ED}"/>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40" name="Picture 39"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39" name="淘宝-想搞设计PPT(倒卖必究)-39">
                <a:extLst>
                  <a:ext uri="{FF2B5EF4-FFF2-40B4-BE49-F238E27FC236}">
                    <a16:creationId xmlns:a16="http://schemas.microsoft.com/office/drawing/2014/main" id="{85120292-5D8E-ABBD-2B05-AB0B7F365081}"/>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6" name="淘宝-想搞设计PPT(倒卖必究)-16">
              <a:extLst>
                <a:ext uri="{FF2B5EF4-FFF2-40B4-BE49-F238E27FC236}">
                  <a16:creationId xmlns:a16="http://schemas.microsoft.com/office/drawing/2014/main" id="{2B027A48-68E3-D109-FCCD-7070502963AF}"/>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Effect transition="in" filter="fade">
                                      <p:cBhvr>
                                        <p:cTn id="9" dur="250"/>
                                        <p:tgtEl>
                                          <p:spTgt spid="1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50" fill="hold"/>
                                        <p:tgtEl>
                                          <p:spTgt spid="17"/>
                                        </p:tgtEl>
                                        <p:attrNameLst>
                                          <p:attrName>ppt_w</p:attrName>
                                        </p:attrNameLst>
                                      </p:cBhvr>
                                      <p:tavLst>
                                        <p:tav tm="0">
                                          <p:val>
                                            <p:fltVal val="0"/>
                                          </p:val>
                                        </p:tav>
                                        <p:tav tm="100000">
                                          <p:val>
                                            <p:strVal val="#ppt_w"/>
                                          </p:val>
                                        </p:tav>
                                      </p:tavLst>
                                    </p:anim>
                                    <p:anim calcmode="lin" valueType="num">
                                      <p:cBhvr>
                                        <p:cTn id="14" dur="250" fill="hold"/>
                                        <p:tgtEl>
                                          <p:spTgt spid="17"/>
                                        </p:tgtEl>
                                        <p:attrNameLst>
                                          <p:attrName>ppt_h</p:attrName>
                                        </p:attrNameLst>
                                      </p:cBhvr>
                                      <p:tavLst>
                                        <p:tav tm="0">
                                          <p:val>
                                            <p:fltVal val="0"/>
                                          </p:val>
                                        </p:tav>
                                        <p:tav tm="100000">
                                          <p:val>
                                            <p:strVal val="#ppt_h"/>
                                          </p:val>
                                        </p:tav>
                                      </p:tavLst>
                                    </p:anim>
                                    <p:animEffect transition="in" filter="fade">
                                      <p:cBhvr>
                                        <p:cTn id="15" dur="250"/>
                                        <p:tgtEl>
                                          <p:spTgt spid="1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250" fill="hold"/>
                                        <p:tgtEl>
                                          <p:spTgt spid="18"/>
                                        </p:tgtEl>
                                        <p:attrNameLst>
                                          <p:attrName>ppt_w</p:attrName>
                                        </p:attrNameLst>
                                      </p:cBhvr>
                                      <p:tavLst>
                                        <p:tav tm="0">
                                          <p:val>
                                            <p:fltVal val="0"/>
                                          </p:val>
                                        </p:tav>
                                        <p:tav tm="100000">
                                          <p:val>
                                            <p:strVal val="#ppt_w"/>
                                          </p:val>
                                        </p:tav>
                                      </p:tavLst>
                                    </p:anim>
                                    <p:anim calcmode="lin" valueType="num">
                                      <p:cBhvr>
                                        <p:cTn id="20" dur="250" fill="hold"/>
                                        <p:tgtEl>
                                          <p:spTgt spid="18"/>
                                        </p:tgtEl>
                                        <p:attrNameLst>
                                          <p:attrName>ppt_h</p:attrName>
                                        </p:attrNameLst>
                                      </p:cBhvr>
                                      <p:tavLst>
                                        <p:tav tm="0">
                                          <p:val>
                                            <p:fltVal val="0"/>
                                          </p:val>
                                        </p:tav>
                                        <p:tav tm="100000">
                                          <p:val>
                                            <p:strVal val="#ppt_h"/>
                                          </p:val>
                                        </p:tav>
                                      </p:tavLst>
                                    </p:anim>
                                    <p:animEffect transition="in" filter="fade">
                                      <p:cBhvr>
                                        <p:cTn id="21" dur="250"/>
                                        <p:tgtEl>
                                          <p:spTgt spid="1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50" fill="hold"/>
                                        <p:tgtEl>
                                          <p:spTgt spid="19"/>
                                        </p:tgtEl>
                                        <p:attrNameLst>
                                          <p:attrName>ppt_w</p:attrName>
                                        </p:attrNameLst>
                                      </p:cBhvr>
                                      <p:tavLst>
                                        <p:tav tm="0">
                                          <p:val>
                                            <p:fltVal val="0"/>
                                          </p:val>
                                        </p:tav>
                                        <p:tav tm="100000">
                                          <p:val>
                                            <p:strVal val="#ppt_w"/>
                                          </p:val>
                                        </p:tav>
                                      </p:tavLst>
                                    </p:anim>
                                    <p:anim calcmode="lin" valueType="num">
                                      <p:cBhvr>
                                        <p:cTn id="26" dur="250" fill="hold"/>
                                        <p:tgtEl>
                                          <p:spTgt spid="19"/>
                                        </p:tgtEl>
                                        <p:attrNameLst>
                                          <p:attrName>ppt_h</p:attrName>
                                        </p:attrNameLst>
                                      </p:cBhvr>
                                      <p:tavLst>
                                        <p:tav tm="0">
                                          <p:val>
                                            <p:fltVal val="0"/>
                                          </p:val>
                                        </p:tav>
                                        <p:tav tm="100000">
                                          <p:val>
                                            <p:strVal val="#ppt_h"/>
                                          </p:val>
                                        </p:tav>
                                      </p:tavLst>
                                    </p:anim>
                                    <p:animEffect transition="in" filter="fade">
                                      <p:cBhvr>
                                        <p:cTn id="2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淘宝-想搞设计PPT(倒卖必究)-11">
            <a:extLst>
              <a:ext uri="{FF2B5EF4-FFF2-40B4-BE49-F238E27FC236}">
                <a16:creationId xmlns:a16="http://schemas.microsoft.com/office/drawing/2014/main" id="{7949F2A8-87BD-D63D-3407-A97DE51951AF}"/>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10" name="淘宝-想搞设计PPT(倒卖必究)-10">
            <a:extLst>
              <a:ext uri="{FF2B5EF4-FFF2-40B4-BE49-F238E27FC236}">
                <a16:creationId xmlns:a16="http://schemas.microsoft.com/office/drawing/2014/main" id="{0D9F7EA8-CD5B-2126-D3D6-0C22F4076FCF}"/>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9" name="淘宝-想搞设计PPT(倒卖必究)-9">
            <a:extLst>
              <a:ext uri="{FF2B5EF4-FFF2-40B4-BE49-F238E27FC236}">
                <a16:creationId xmlns:a16="http://schemas.microsoft.com/office/drawing/2014/main" id="{97E5FDC4-F245-8B35-754B-B922A082B9C2}"/>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12</a:t>
            </a:fld>
            <a:endParaRPr lang="zh-CN" altLang="en-US"/>
          </a:p>
        </p:txBody>
      </p:sp>
      <p:sp>
        <p:nvSpPr>
          <p:cNvPr id="8" name="淘宝-想搞设计PPT(倒卖必究)-8"/>
          <p:cNvSpPr/>
          <p:nvPr/>
        </p:nvSpPr>
        <p:spPr>
          <a:xfrm>
            <a:off x="502947" y="3837723"/>
            <a:ext cx="2721532" cy="1933833"/>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淘宝-想搞设计PPT(倒卖必究)-13"/>
          <p:cNvSpPr/>
          <p:nvPr/>
        </p:nvSpPr>
        <p:spPr>
          <a:xfrm>
            <a:off x="3331133" y="3837723"/>
            <a:ext cx="2721532" cy="1933833"/>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淘宝-想搞设计PPT(倒卖必究)-14"/>
          <p:cNvSpPr/>
          <p:nvPr/>
        </p:nvSpPr>
        <p:spPr>
          <a:xfrm>
            <a:off x="6159319" y="3837723"/>
            <a:ext cx="2721532" cy="1933833"/>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淘宝-想搞设计PPT(倒卖必究)-15"/>
          <p:cNvSpPr/>
          <p:nvPr/>
        </p:nvSpPr>
        <p:spPr>
          <a:xfrm>
            <a:off x="8987505" y="3837723"/>
            <a:ext cx="2721532" cy="1933833"/>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淘宝-想搞设计PPT(倒卖必究)-20"/>
          <p:cNvSpPr txBox="1"/>
          <p:nvPr/>
        </p:nvSpPr>
        <p:spPr>
          <a:xfrm>
            <a:off x="9066817" y="4031861"/>
            <a:ext cx="2559932" cy="492443"/>
          </a:xfrm>
          <a:prstGeom prst="rect">
            <a:avLst/>
          </a:prstGeom>
          <a:noFill/>
        </p:spPr>
        <p:txBody>
          <a:bodyPr wrap="square" rtlCol="0">
            <a:spAutoFit/>
          </a:bodyPr>
          <a:lstStyle/>
          <a:p>
            <a:pPr algn="ctr"/>
            <a:r>
              <a:rPr lang="zh-CN" altLang="en-US" sz="2600" b="1" spc="-150" dirty="0">
                <a:solidFill>
                  <a:schemeClr val="bg1"/>
                </a:solidFill>
                <a:cs typeface="+mn-ea"/>
                <a:sym typeface="+mn-lt"/>
              </a:rPr>
              <a:t>研究方法</a:t>
            </a:r>
          </a:p>
        </p:txBody>
      </p:sp>
      <p:sp>
        <p:nvSpPr>
          <p:cNvPr id="21" name="淘宝-想搞设计PPT(倒卖必究)-21"/>
          <p:cNvSpPr txBox="1"/>
          <p:nvPr/>
        </p:nvSpPr>
        <p:spPr>
          <a:xfrm>
            <a:off x="6264671" y="4031861"/>
            <a:ext cx="2559932" cy="492443"/>
          </a:xfrm>
          <a:prstGeom prst="rect">
            <a:avLst/>
          </a:prstGeom>
          <a:noFill/>
        </p:spPr>
        <p:txBody>
          <a:bodyPr wrap="square" rtlCol="0">
            <a:spAutoFit/>
          </a:bodyPr>
          <a:lstStyle/>
          <a:p>
            <a:pPr algn="ctr"/>
            <a:r>
              <a:rPr lang="zh-CN" altLang="en-US" sz="2600" b="1" spc="-150" dirty="0">
                <a:solidFill>
                  <a:schemeClr val="bg1"/>
                </a:solidFill>
                <a:cs typeface="+mn-ea"/>
                <a:sym typeface="+mn-lt"/>
              </a:rPr>
              <a:t>研究方法</a:t>
            </a:r>
          </a:p>
        </p:txBody>
      </p:sp>
      <p:sp>
        <p:nvSpPr>
          <p:cNvPr id="22" name="淘宝-想搞设计PPT(倒卖必究)-22"/>
          <p:cNvSpPr txBox="1"/>
          <p:nvPr/>
        </p:nvSpPr>
        <p:spPr>
          <a:xfrm>
            <a:off x="3411933" y="4031861"/>
            <a:ext cx="2559932" cy="492443"/>
          </a:xfrm>
          <a:prstGeom prst="rect">
            <a:avLst/>
          </a:prstGeom>
          <a:noFill/>
        </p:spPr>
        <p:txBody>
          <a:bodyPr wrap="square" rtlCol="0">
            <a:spAutoFit/>
          </a:bodyPr>
          <a:lstStyle/>
          <a:p>
            <a:pPr algn="ctr"/>
            <a:r>
              <a:rPr lang="zh-CN" altLang="en-US" sz="2600" b="1" spc="-150" dirty="0">
                <a:solidFill>
                  <a:schemeClr val="bg1"/>
                </a:solidFill>
                <a:cs typeface="+mn-ea"/>
                <a:sym typeface="+mn-lt"/>
              </a:rPr>
              <a:t>研究方法</a:t>
            </a:r>
          </a:p>
        </p:txBody>
      </p:sp>
      <p:sp>
        <p:nvSpPr>
          <p:cNvPr id="23" name="淘宝-想搞设计PPT(倒卖必究)-23"/>
          <p:cNvSpPr txBox="1"/>
          <p:nvPr/>
        </p:nvSpPr>
        <p:spPr>
          <a:xfrm>
            <a:off x="583747" y="4031861"/>
            <a:ext cx="2559932" cy="492443"/>
          </a:xfrm>
          <a:prstGeom prst="rect">
            <a:avLst/>
          </a:prstGeom>
          <a:noFill/>
        </p:spPr>
        <p:txBody>
          <a:bodyPr wrap="square" rtlCol="0">
            <a:spAutoFit/>
          </a:bodyPr>
          <a:lstStyle/>
          <a:p>
            <a:pPr algn="ctr"/>
            <a:r>
              <a:rPr lang="zh-CN" altLang="en-US" sz="2600" b="1" spc="-150" dirty="0">
                <a:solidFill>
                  <a:schemeClr val="bg1"/>
                </a:solidFill>
                <a:cs typeface="+mn-ea"/>
                <a:sym typeface="+mn-lt"/>
              </a:rPr>
              <a:t>研究方法</a:t>
            </a:r>
          </a:p>
        </p:txBody>
      </p:sp>
      <p:sp>
        <p:nvSpPr>
          <p:cNvPr id="24" name="淘宝-想搞设计PPT(倒卖必究)-24"/>
          <p:cNvSpPr txBox="1"/>
          <p:nvPr/>
        </p:nvSpPr>
        <p:spPr>
          <a:xfrm>
            <a:off x="6365772" y="4561375"/>
            <a:ext cx="2357730" cy="923330"/>
          </a:xfrm>
          <a:prstGeom prst="rect">
            <a:avLst/>
          </a:prstGeom>
          <a:noFill/>
        </p:spPr>
        <p:txBody>
          <a:bodyPr wrap="square" rtlCol="0">
            <a:spAutoFit/>
          </a:bodyPr>
          <a:lstStyle/>
          <a:p>
            <a:pPr algn="ctr">
              <a:lnSpc>
                <a:spcPct val="150000"/>
              </a:lnSpc>
            </a:pPr>
            <a:r>
              <a:rPr lang="en-US" altLang="zh-CN" sz="1200" spc="40" dirty="0">
                <a:solidFill>
                  <a:schemeClr val="bg1"/>
                </a:solidFill>
                <a:cs typeface="+mn-ea"/>
                <a:sym typeface="+mn-lt"/>
              </a:rPr>
              <a:t>Add your text here. Add your text here. Add your text here. Add your text here. </a:t>
            </a:r>
            <a:endParaRPr lang="zh-CN" altLang="en-US" sz="1200" spc="40" dirty="0">
              <a:solidFill>
                <a:schemeClr val="bg1"/>
              </a:solidFill>
              <a:cs typeface="+mn-ea"/>
              <a:sym typeface="+mn-lt"/>
            </a:endParaRPr>
          </a:p>
        </p:txBody>
      </p:sp>
      <p:sp>
        <p:nvSpPr>
          <p:cNvPr id="25" name="淘宝-想搞设计PPT(倒卖必究)-25"/>
          <p:cNvSpPr txBox="1"/>
          <p:nvPr/>
        </p:nvSpPr>
        <p:spPr>
          <a:xfrm>
            <a:off x="9167918" y="4561375"/>
            <a:ext cx="2357730" cy="923330"/>
          </a:xfrm>
          <a:prstGeom prst="rect">
            <a:avLst/>
          </a:prstGeom>
          <a:noFill/>
        </p:spPr>
        <p:txBody>
          <a:bodyPr wrap="square" rtlCol="0">
            <a:spAutoFit/>
          </a:bodyPr>
          <a:lstStyle/>
          <a:p>
            <a:pPr algn="ctr">
              <a:lnSpc>
                <a:spcPct val="150000"/>
              </a:lnSpc>
            </a:pPr>
            <a:r>
              <a:rPr lang="en-US" altLang="zh-CN" sz="1200" spc="40" dirty="0">
                <a:solidFill>
                  <a:schemeClr val="bg1"/>
                </a:solidFill>
                <a:cs typeface="+mn-ea"/>
                <a:sym typeface="+mn-lt"/>
              </a:rPr>
              <a:t>Add your text here. Add your text here. Add your text here. Add your text here. </a:t>
            </a:r>
            <a:endParaRPr lang="zh-CN" altLang="en-US" sz="1200" spc="40" dirty="0">
              <a:solidFill>
                <a:schemeClr val="bg1"/>
              </a:solidFill>
              <a:cs typeface="+mn-ea"/>
              <a:sym typeface="+mn-lt"/>
            </a:endParaRPr>
          </a:p>
        </p:txBody>
      </p:sp>
      <p:sp>
        <p:nvSpPr>
          <p:cNvPr id="26" name="淘宝-想搞设计PPT(倒卖必究)-26"/>
          <p:cNvSpPr txBox="1"/>
          <p:nvPr/>
        </p:nvSpPr>
        <p:spPr>
          <a:xfrm>
            <a:off x="3513034" y="4561375"/>
            <a:ext cx="2357730" cy="923330"/>
          </a:xfrm>
          <a:prstGeom prst="rect">
            <a:avLst/>
          </a:prstGeom>
          <a:noFill/>
        </p:spPr>
        <p:txBody>
          <a:bodyPr wrap="square" rtlCol="0">
            <a:spAutoFit/>
          </a:bodyPr>
          <a:lstStyle/>
          <a:p>
            <a:pPr algn="ctr">
              <a:lnSpc>
                <a:spcPct val="150000"/>
              </a:lnSpc>
            </a:pPr>
            <a:r>
              <a:rPr lang="en-US" altLang="zh-CN" sz="1200" spc="40" dirty="0">
                <a:solidFill>
                  <a:schemeClr val="bg1"/>
                </a:solidFill>
                <a:cs typeface="+mn-ea"/>
                <a:sym typeface="+mn-lt"/>
              </a:rPr>
              <a:t>Add your text here. Add your text here. Add your text here. Add your text here. </a:t>
            </a:r>
            <a:endParaRPr lang="zh-CN" altLang="en-US" sz="1200" spc="40" dirty="0">
              <a:solidFill>
                <a:schemeClr val="bg1"/>
              </a:solidFill>
              <a:cs typeface="+mn-ea"/>
              <a:sym typeface="+mn-lt"/>
            </a:endParaRPr>
          </a:p>
        </p:txBody>
      </p:sp>
      <p:sp>
        <p:nvSpPr>
          <p:cNvPr id="27" name="淘宝-想搞设计PPT(倒卖必究)-27"/>
          <p:cNvSpPr txBox="1"/>
          <p:nvPr/>
        </p:nvSpPr>
        <p:spPr>
          <a:xfrm>
            <a:off x="684848" y="4561375"/>
            <a:ext cx="2357730" cy="923330"/>
          </a:xfrm>
          <a:prstGeom prst="rect">
            <a:avLst/>
          </a:prstGeom>
          <a:noFill/>
        </p:spPr>
        <p:txBody>
          <a:bodyPr wrap="square" rtlCol="0">
            <a:spAutoFit/>
          </a:bodyPr>
          <a:lstStyle/>
          <a:p>
            <a:pPr algn="ctr">
              <a:lnSpc>
                <a:spcPct val="150000"/>
              </a:lnSpc>
            </a:pPr>
            <a:r>
              <a:rPr lang="en-US" altLang="zh-CN" sz="1200" spc="40" dirty="0">
                <a:solidFill>
                  <a:schemeClr val="bg1"/>
                </a:solidFill>
                <a:cs typeface="+mn-ea"/>
                <a:sym typeface="+mn-lt"/>
              </a:rPr>
              <a:t>Add your text here. Add your text here. Add your text here. Add your text here. </a:t>
            </a:r>
            <a:endParaRPr lang="zh-CN" altLang="en-US" sz="1200" spc="40" dirty="0">
              <a:solidFill>
                <a:schemeClr val="bg1"/>
              </a:solidFill>
              <a:cs typeface="+mn-ea"/>
              <a:sym typeface="+mn-lt"/>
            </a:endParaRPr>
          </a:p>
        </p:txBody>
      </p:sp>
      <p:pic>
        <p:nvPicPr>
          <p:cNvPr id="68" name="Picture 67" descr="66745246d1a910965bb48ee1.jpg"/>
          <p:cNvPicPr>
            <a:picLocks noChangeAspect="1"/>
          </p:cNvPicPr>
          <p:nvPr/>
        </p:nvPicPr>
        <p:blipFill>
          <a:blip r:embed="rId4"/>
          <a:stretch>
            <a:fillRect/>
          </a:stretch>
        </p:blipFill>
        <p:spPr>
          <a:xfrm>
            <a:off x="500257" y="1934240"/>
            <a:ext cx="2745890" cy="1716181"/>
          </a:xfrm>
          <a:prstGeom prst="rect">
            <a:avLst/>
          </a:prstGeom>
        </p:spPr>
      </p:pic>
      <p:pic>
        <p:nvPicPr>
          <p:cNvPr id="69" name="Picture 68" descr="677d22b86e9b106229962a7d.jpg"/>
          <p:cNvPicPr>
            <a:picLocks noChangeAspect="1"/>
          </p:cNvPicPr>
          <p:nvPr/>
        </p:nvPicPr>
        <p:blipFill>
          <a:blip r:embed="rId5"/>
          <a:stretch>
            <a:fillRect/>
          </a:stretch>
        </p:blipFill>
        <p:spPr>
          <a:xfrm>
            <a:off x="3329340" y="1934240"/>
            <a:ext cx="2745890" cy="1716181"/>
          </a:xfrm>
          <a:prstGeom prst="rect">
            <a:avLst/>
          </a:prstGeom>
        </p:spPr>
      </p:pic>
      <p:pic>
        <p:nvPicPr>
          <p:cNvPr id="70" name="Picture 69" descr="667452422bad5167e88f6f1c.jpg"/>
          <p:cNvPicPr>
            <a:picLocks noChangeAspect="1"/>
          </p:cNvPicPr>
          <p:nvPr/>
        </p:nvPicPr>
        <p:blipFill>
          <a:blip r:embed="rId6"/>
          <a:stretch>
            <a:fillRect/>
          </a:stretch>
        </p:blipFill>
        <p:spPr>
          <a:xfrm>
            <a:off x="6158423" y="1934240"/>
            <a:ext cx="2745890" cy="1716181"/>
          </a:xfrm>
          <a:prstGeom prst="rect">
            <a:avLst/>
          </a:prstGeom>
        </p:spPr>
      </p:pic>
      <p:pic>
        <p:nvPicPr>
          <p:cNvPr id="71" name="Picture 70" descr="666f4edec84d24d39597ce1a.jpg"/>
          <p:cNvPicPr>
            <a:picLocks noChangeAspect="1"/>
          </p:cNvPicPr>
          <p:nvPr/>
        </p:nvPicPr>
        <p:blipFill>
          <a:blip r:embed="rId7"/>
          <a:stretch>
            <a:fillRect/>
          </a:stretch>
        </p:blipFill>
        <p:spPr>
          <a:xfrm>
            <a:off x="8987505" y="1934240"/>
            <a:ext cx="2745890" cy="1716181"/>
          </a:xfrm>
          <a:prstGeom prst="rect">
            <a:avLst/>
          </a:prstGeom>
        </p:spPr>
      </p:pic>
      <p:grpSp>
        <p:nvGrpSpPr>
          <p:cNvPr id="12" name="组合 11">
            <a:extLst>
              <a:ext uri="{FF2B5EF4-FFF2-40B4-BE49-F238E27FC236}">
                <a16:creationId xmlns:a16="http://schemas.microsoft.com/office/drawing/2014/main" id="{7DB4877B-1B2F-23E9-65DB-C99EEF8A5EF8}"/>
              </a:ext>
            </a:extLst>
          </p:cNvPr>
          <p:cNvGrpSpPr/>
          <p:nvPr/>
        </p:nvGrpSpPr>
        <p:grpSpPr>
          <a:xfrm>
            <a:off x="0" y="-12932"/>
            <a:ext cx="12192000" cy="811055"/>
            <a:chOff x="0" y="473042"/>
            <a:chExt cx="12192000" cy="811055"/>
          </a:xfrm>
        </p:grpSpPr>
        <p:grpSp>
          <p:nvGrpSpPr>
            <p:cNvPr id="16" name="组合 15">
              <a:extLst>
                <a:ext uri="{FF2B5EF4-FFF2-40B4-BE49-F238E27FC236}">
                  <a16:creationId xmlns:a16="http://schemas.microsoft.com/office/drawing/2014/main" id="{83B709AF-C1CB-75F3-F0B2-9B6762D3619E}"/>
                </a:ext>
              </a:extLst>
            </p:cNvPr>
            <p:cNvGrpSpPr/>
            <p:nvPr/>
          </p:nvGrpSpPr>
          <p:grpSpPr>
            <a:xfrm>
              <a:off x="0" y="473042"/>
              <a:ext cx="12192000" cy="792000"/>
              <a:chOff x="0" y="473042"/>
              <a:chExt cx="12192000" cy="792000"/>
            </a:xfrm>
          </p:grpSpPr>
          <p:sp>
            <p:nvSpPr>
              <p:cNvPr id="18" name="淘宝-想搞设计PPT(倒卖必究)-18">
                <a:extLst>
                  <a:ext uri="{FF2B5EF4-FFF2-40B4-BE49-F238E27FC236}">
                    <a16:creationId xmlns:a16="http://schemas.microsoft.com/office/drawing/2014/main" id="{C9F8D621-6B58-1091-4955-D42A78E21AEC}"/>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19" name="淘宝-想搞设计PPT(倒卖必究)-19">
                <a:extLst>
                  <a:ext uri="{FF2B5EF4-FFF2-40B4-BE49-F238E27FC236}">
                    <a16:creationId xmlns:a16="http://schemas.microsoft.com/office/drawing/2014/main" id="{490F8026-B026-1393-898E-C796FB589D0B}"/>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3" name="淘宝-想搞设计PPT(倒卖必究)-33">
                <a:extLst>
                  <a:ext uri="{FF2B5EF4-FFF2-40B4-BE49-F238E27FC236}">
                    <a16:creationId xmlns:a16="http://schemas.microsoft.com/office/drawing/2014/main" id="{36A04CD8-F07A-E77C-1195-61929E964131}"/>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34" name="淘宝-想搞设计PPT(倒卖必究)-34">
                <a:extLst>
                  <a:ext uri="{FF2B5EF4-FFF2-40B4-BE49-F238E27FC236}">
                    <a16:creationId xmlns:a16="http://schemas.microsoft.com/office/drawing/2014/main" id="{8A1A1B49-44DC-51ED-4740-5465E9F15CED}"/>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研究方法</a:t>
                </a:r>
              </a:p>
            </p:txBody>
          </p:sp>
          <p:cxnSp>
            <p:nvCxnSpPr>
              <p:cNvPr id="35" name="淘宝-想搞设计PPT(倒卖必究)-35">
                <a:extLst>
                  <a:ext uri="{FF2B5EF4-FFF2-40B4-BE49-F238E27FC236}">
                    <a16:creationId xmlns:a16="http://schemas.microsoft.com/office/drawing/2014/main" id="{9BCEA930-3840-2320-9CC8-A29291CE796F}"/>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淘宝-想搞设计PPT(倒卖必究)-36">
                <a:extLst>
                  <a:ext uri="{FF2B5EF4-FFF2-40B4-BE49-F238E27FC236}">
                    <a16:creationId xmlns:a16="http://schemas.microsoft.com/office/drawing/2014/main" id="{208A9D1B-E48E-9C87-A34A-67A05E132DCC}"/>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37" name="淘宝-想搞设计PPT(倒卖必究)-37">
                <a:extLst>
                  <a:ext uri="{FF2B5EF4-FFF2-40B4-BE49-F238E27FC236}">
                    <a16:creationId xmlns:a16="http://schemas.microsoft.com/office/drawing/2014/main" id="{C1E361D8-9FD1-EA3C-C6CD-33B8203C6FD5}"/>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8" name="淘宝-想搞设计PPT(倒卖必究)-38">
                <a:extLst>
                  <a:ext uri="{FF2B5EF4-FFF2-40B4-BE49-F238E27FC236}">
                    <a16:creationId xmlns:a16="http://schemas.microsoft.com/office/drawing/2014/main" id="{692C8357-FC52-16BC-5561-6542F5EA4B05}"/>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39" name="淘宝-想搞设计PPT(倒卖必究)-39">
                <a:extLst>
                  <a:ext uri="{FF2B5EF4-FFF2-40B4-BE49-F238E27FC236}">
                    <a16:creationId xmlns:a16="http://schemas.microsoft.com/office/drawing/2014/main" id="{6F5E074B-BB24-9970-7CEA-B4A1D39A5CAA}"/>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a:extLst>
                  <a:ext uri="{FF2B5EF4-FFF2-40B4-BE49-F238E27FC236}">
                    <a16:creationId xmlns:a16="http://schemas.microsoft.com/office/drawing/2014/main" id="{399DD139-1987-96F0-7DF6-748FFE17B82C}"/>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72" name="Picture 71" descr="华中科技大学.png"/>
              <p:cNvPicPr>
                <a:picLocks noChangeAspect="1"/>
              </p:cNvPicPr>
              <p:nvPr/>
            </p:nvPicPr>
            <p:blipFill>
              <a:blip r:embed="rId8"/>
              <a:stretch>
                <a:fillRect/>
              </a:stretch>
            </p:blipFill>
            <p:spPr>
              <a:xfrm>
                <a:off x="9790290" y="631277"/>
                <a:ext cx="2011854" cy="441888"/>
              </a:xfrm>
              <a:prstGeom prst="rect">
                <a:avLst/>
              </a:prstGeom>
            </p:spPr>
          </p:pic>
          <p:cxnSp>
            <p:nvCxnSpPr>
              <p:cNvPr id="42" name="淘宝-想搞设计PPT(倒卖必究)-42">
                <a:extLst>
                  <a:ext uri="{FF2B5EF4-FFF2-40B4-BE49-F238E27FC236}">
                    <a16:creationId xmlns:a16="http://schemas.microsoft.com/office/drawing/2014/main" id="{7DF33328-B1F6-4746-38D1-B17CFFFC6AE4}"/>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7" name="淘宝-想搞设计PPT(倒卖必究)-17">
              <a:extLst>
                <a:ext uri="{FF2B5EF4-FFF2-40B4-BE49-F238E27FC236}">
                  <a16:creationId xmlns:a16="http://schemas.microsoft.com/office/drawing/2014/main" id="{7F769BC1-908E-6A4E-5C23-0660D3B25D9A}"/>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anim calcmode="lin" valueType="num">
                                      <p:cBhvr>
                                        <p:cTn id="18" dur="500" fill="hold"/>
                                        <p:tgtEl>
                                          <p:spTgt spid="27"/>
                                        </p:tgtEl>
                                        <p:attrNameLst>
                                          <p:attrName>ppt_x</p:attrName>
                                        </p:attrNameLst>
                                      </p:cBhvr>
                                      <p:tavLst>
                                        <p:tav tm="0">
                                          <p:val>
                                            <p:strVal val="#ppt_x"/>
                                          </p:val>
                                        </p:tav>
                                        <p:tav tm="100000">
                                          <p:val>
                                            <p:strVal val="#ppt_x"/>
                                          </p:val>
                                        </p:tav>
                                      </p:tavLst>
                                    </p:anim>
                                    <p:anim calcmode="lin" valueType="num">
                                      <p:cBhvr>
                                        <p:cTn id="19" dur="500" fill="hold"/>
                                        <p:tgtEl>
                                          <p:spTgt spid="27"/>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anim calcmode="lin" valueType="num">
                                      <p:cBhvr>
                                        <p:cTn id="29" dur="500" fill="hold"/>
                                        <p:tgtEl>
                                          <p:spTgt spid="22"/>
                                        </p:tgtEl>
                                        <p:attrNameLst>
                                          <p:attrName>ppt_x</p:attrName>
                                        </p:attrNameLst>
                                      </p:cBhvr>
                                      <p:tavLst>
                                        <p:tav tm="0">
                                          <p:val>
                                            <p:strVal val="#ppt_x"/>
                                          </p:val>
                                        </p:tav>
                                        <p:tav tm="100000">
                                          <p:val>
                                            <p:strVal val="#ppt_x"/>
                                          </p:val>
                                        </p:tav>
                                      </p:tavLst>
                                    </p:anim>
                                    <p:anim calcmode="lin" valueType="num">
                                      <p:cBhvr>
                                        <p:cTn id="30" dur="500" fill="hold"/>
                                        <p:tgtEl>
                                          <p:spTgt spid="2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anim calcmode="lin" valueType="num">
                                      <p:cBhvr>
                                        <p:cTn id="34" dur="500" fill="hold"/>
                                        <p:tgtEl>
                                          <p:spTgt spid="26"/>
                                        </p:tgtEl>
                                        <p:attrNameLst>
                                          <p:attrName>ppt_x</p:attrName>
                                        </p:attrNameLst>
                                      </p:cBhvr>
                                      <p:tavLst>
                                        <p:tav tm="0">
                                          <p:val>
                                            <p:strVal val="#ppt_x"/>
                                          </p:val>
                                        </p:tav>
                                        <p:tav tm="100000">
                                          <p:val>
                                            <p:strVal val="#ppt_x"/>
                                          </p:val>
                                        </p:tav>
                                      </p:tavLst>
                                    </p:anim>
                                    <p:anim calcmode="lin" valueType="num">
                                      <p:cBhvr>
                                        <p:cTn id="35" dur="500" fill="hold"/>
                                        <p:tgtEl>
                                          <p:spTgt spid="26"/>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anim calcmode="lin" valueType="num">
                                      <p:cBhvr>
                                        <p:cTn id="40" dur="500" fill="hold"/>
                                        <p:tgtEl>
                                          <p:spTgt spid="14"/>
                                        </p:tgtEl>
                                        <p:attrNameLst>
                                          <p:attrName>ppt_x</p:attrName>
                                        </p:attrNameLst>
                                      </p:cBhvr>
                                      <p:tavLst>
                                        <p:tav tm="0">
                                          <p:val>
                                            <p:strVal val="#ppt_x"/>
                                          </p:val>
                                        </p:tav>
                                        <p:tav tm="100000">
                                          <p:val>
                                            <p:strVal val="#ppt_x"/>
                                          </p:val>
                                        </p:tav>
                                      </p:tavLst>
                                    </p:anim>
                                    <p:anim calcmode="lin" valueType="num">
                                      <p:cBhvr>
                                        <p:cTn id="41" dur="5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anim calcmode="lin" valueType="num">
                                      <p:cBhvr>
                                        <p:cTn id="50" dur="500" fill="hold"/>
                                        <p:tgtEl>
                                          <p:spTgt spid="24"/>
                                        </p:tgtEl>
                                        <p:attrNameLst>
                                          <p:attrName>ppt_x</p:attrName>
                                        </p:attrNameLst>
                                      </p:cBhvr>
                                      <p:tavLst>
                                        <p:tav tm="0">
                                          <p:val>
                                            <p:strVal val="#ppt_x"/>
                                          </p:val>
                                        </p:tav>
                                        <p:tav tm="100000">
                                          <p:val>
                                            <p:strVal val="#ppt_x"/>
                                          </p:val>
                                        </p:tav>
                                      </p:tavLst>
                                    </p:anim>
                                    <p:anim calcmode="lin" valueType="num">
                                      <p:cBhvr>
                                        <p:cTn id="51" dur="500" fill="hold"/>
                                        <p:tgtEl>
                                          <p:spTgt spid="24"/>
                                        </p:tgtEl>
                                        <p:attrNameLst>
                                          <p:attrName>ppt_y</p:attrName>
                                        </p:attrNameLst>
                                      </p:cBhvr>
                                      <p:tavLst>
                                        <p:tav tm="0">
                                          <p:val>
                                            <p:strVal val="#ppt_y+.1"/>
                                          </p:val>
                                        </p:tav>
                                        <p:tav tm="100000">
                                          <p:val>
                                            <p:strVal val="#ppt_y"/>
                                          </p:val>
                                        </p:tav>
                                      </p:tavLst>
                                    </p:anim>
                                  </p:childTnLst>
                                </p:cTn>
                              </p:par>
                            </p:childTnLst>
                          </p:cTn>
                        </p:par>
                        <p:par>
                          <p:cTn id="52" fill="hold">
                            <p:stCondLst>
                              <p:cond delay="1500"/>
                            </p:stCondLst>
                            <p:childTnLst>
                              <p:par>
                                <p:cTn id="53" presetID="42"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anim calcmode="lin" valueType="num">
                                      <p:cBhvr>
                                        <p:cTn id="61" dur="500" fill="hold"/>
                                        <p:tgtEl>
                                          <p:spTgt spid="20"/>
                                        </p:tgtEl>
                                        <p:attrNameLst>
                                          <p:attrName>ppt_x</p:attrName>
                                        </p:attrNameLst>
                                      </p:cBhvr>
                                      <p:tavLst>
                                        <p:tav tm="0">
                                          <p:val>
                                            <p:strVal val="#ppt_x"/>
                                          </p:val>
                                        </p:tav>
                                        <p:tav tm="100000">
                                          <p:val>
                                            <p:strVal val="#ppt_x"/>
                                          </p:val>
                                        </p:tav>
                                      </p:tavLst>
                                    </p:anim>
                                    <p:anim calcmode="lin" valueType="num">
                                      <p:cBhvr>
                                        <p:cTn id="62" dur="500" fill="hold"/>
                                        <p:tgtEl>
                                          <p:spTgt spid="20"/>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anim calcmode="lin" valueType="num">
                                      <p:cBhvr>
                                        <p:cTn id="66" dur="500" fill="hold"/>
                                        <p:tgtEl>
                                          <p:spTgt spid="25"/>
                                        </p:tgtEl>
                                        <p:attrNameLst>
                                          <p:attrName>ppt_x</p:attrName>
                                        </p:attrNameLst>
                                      </p:cBhvr>
                                      <p:tavLst>
                                        <p:tav tm="0">
                                          <p:val>
                                            <p:strVal val="#ppt_x"/>
                                          </p:val>
                                        </p:tav>
                                        <p:tav tm="100000">
                                          <p:val>
                                            <p:strVal val="#ppt_x"/>
                                          </p:val>
                                        </p:tav>
                                      </p:tavLst>
                                    </p:anim>
                                    <p:anim calcmode="lin" valueType="num">
                                      <p:cBhvr>
                                        <p:cTn id="6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20" grpId="0"/>
      <p:bldP spid="21" grpId="0"/>
      <p:bldP spid="22" grpId="0"/>
      <p:bldP spid="23" grpId="0"/>
      <p:bldP spid="24" grpId="0"/>
      <p:bldP spid="25"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淘宝-想搞设计PPT(倒卖必究)-11">
            <a:extLst>
              <a:ext uri="{FF2B5EF4-FFF2-40B4-BE49-F238E27FC236}">
                <a16:creationId xmlns:a16="http://schemas.microsoft.com/office/drawing/2014/main" id="{D2624D14-E596-DB13-F60F-406E0A518F76}"/>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10" name="淘宝-想搞设计PPT(倒卖必究)-10">
            <a:extLst>
              <a:ext uri="{FF2B5EF4-FFF2-40B4-BE49-F238E27FC236}">
                <a16:creationId xmlns:a16="http://schemas.microsoft.com/office/drawing/2014/main" id="{4DCCC68B-B523-238A-1BF4-1608789D932C}"/>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9" name="淘宝-想搞设计PPT(倒卖必究)-9">
            <a:extLst>
              <a:ext uri="{FF2B5EF4-FFF2-40B4-BE49-F238E27FC236}">
                <a16:creationId xmlns:a16="http://schemas.microsoft.com/office/drawing/2014/main" id="{C40482E0-4361-6A97-7EA0-097B78ACFFF7}"/>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13</a:t>
            </a:fld>
            <a:endParaRPr lang="zh-CN" altLang="en-US"/>
          </a:p>
        </p:txBody>
      </p:sp>
      <p:sp>
        <p:nvSpPr>
          <p:cNvPr id="13" name="淘宝-想搞设计PPT(倒卖必究)-13"/>
          <p:cNvSpPr/>
          <p:nvPr/>
        </p:nvSpPr>
        <p:spPr>
          <a:xfrm rot="2700000">
            <a:off x="3875509" y="1746739"/>
            <a:ext cx="1447800" cy="1447800"/>
          </a:xfrm>
          <a:prstGeom prst="roundRect">
            <a:avLst>
              <a:gd name="adj" fmla="val 13232"/>
            </a:avLst>
          </a:prstGeom>
          <a:gradFill flip="none" rotWithShape="1">
            <a:gsLst>
              <a:gs pos="44000">
                <a:srgbClr val="0F4571"/>
              </a:gs>
              <a:gs pos="100000">
                <a:srgbClr val="0F4571">
                  <a:lumMod val="16000"/>
                  <a:lumOff val="84000"/>
                </a:srgbClr>
              </a:gs>
            </a:gsLst>
            <a:lin ang="27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淘宝-想搞设计PPT(倒卖必究)-16"/>
          <p:cNvSpPr>
            <a:spLocks noEditPoints="1"/>
          </p:cNvSpPr>
          <p:nvPr/>
        </p:nvSpPr>
        <p:spPr bwMode="auto">
          <a:xfrm>
            <a:off x="4336401" y="2251363"/>
            <a:ext cx="517288" cy="445634"/>
          </a:xfrm>
          <a:custGeom>
            <a:avLst/>
            <a:gdLst>
              <a:gd name="T0" fmla="*/ 2494 w 2858"/>
              <a:gd name="T1" fmla="*/ 517 h 2456"/>
              <a:gd name="T2" fmla="*/ 2133 w 2858"/>
              <a:gd name="T3" fmla="*/ 517 h 2456"/>
              <a:gd name="T4" fmla="*/ 1978 w 2858"/>
              <a:gd name="T5" fmla="*/ 143 h 2456"/>
              <a:gd name="T6" fmla="*/ 1764 w 2858"/>
              <a:gd name="T7" fmla="*/ 0 h 2456"/>
              <a:gd name="T8" fmla="*/ 1094 w 2858"/>
              <a:gd name="T9" fmla="*/ 0 h 2456"/>
              <a:gd name="T10" fmla="*/ 880 w 2858"/>
              <a:gd name="T11" fmla="*/ 143 h 2456"/>
              <a:gd name="T12" fmla="*/ 725 w 2858"/>
              <a:gd name="T13" fmla="*/ 517 h 2456"/>
              <a:gd name="T14" fmla="*/ 364 w 2858"/>
              <a:gd name="T15" fmla="*/ 517 h 2456"/>
              <a:gd name="T16" fmla="*/ 0 w 2858"/>
              <a:gd name="T17" fmla="*/ 881 h 2456"/>
              <a:gd name="T18" fmla="*/ 0 w 2858"/>
              <a:gd name="T19" fmla="*/ 2092 h 2456"/>
              <a:gd name="T20" fmla="*/ 364 w 2858"/>
              <a:gd name="T21" fmla="*/ 2456 h 2456"/>
              <a:gd name="T22" fmla="*/ 2494 w 2858"/>
              <a:gd name="T23" fmla="*/ 2456 h 2456"/>
              <a:gd name="T24" fmla="*/ 2858 w 2858"/>
              <a:gd name="T25" fmla="*/ 2092 h 2456"/>
              <a:gd name="T26" fmla="*/ 2858 w 2858"/>
              <a:gd name="T27" fmla="*/ 881 h 2456"/>
              <a:gd name="T28" fmla="*/ 2494 w 2858"/>
              <a:gd name="T29" fmla="*/ 517 h 2456"/>
              <a:gd name="T30" fmla="*/ 2726 w 2858"/>
              <a:gd name="T31" fmla="*/ 2092 h 2456"/>
              <a:gd name="T32" fmla="*/ 2494 w 2858"/>
              <a:gd name="T33" fmla="*/ 2323 h 2456"/>
              <a:gd name="T34" fmla="*/ 364 w 2858"/>
              <a:gd name="T35" fmla="*/ 2323 h 2456"/>
              <a:gd name="T36" fmla="*/ 132 w 2858"/>
              <a:gd name="T37" fmla="*/ 2092 h 2456"/>
              <a:gd name="T38" fmla="*/ 132 w 2858"/>
              <a:gd name="T39" fmla="*/ 881 h 2456"/>
              <a:gd name="T40" fmla="*/ 364 w 2858"/>
              <a:gd name="T41" fmla="*/ 649 h 2456"/>
              <a:gd name="T42" fmla="*/ 769 w 2858"/>
              <a:gd name="T43" fmla="*/ 649 h 2456"/>
              <a:gd name="T44" fmla="*/ 830 w 2858"/>
              <a:gd name="T45" fmla="*/ 608 h 2456"/>
              <a:gd name="T46" fmla="*/ 1002 w 2858"/>
              <a:gd name="T47" fmla="*/ 194 h 2456"/>
              <a:gd name="T48" fmla="*/ 1094 w 2858"/>
              <a:gd name="T49" fmla="*/ 133 h 2456"/>
              <a:gd name="T50" fmla="*/ 1764 w 2858"/>
              <a:gd name="T51" fmla="*/ 133 h 2456"/>
              <a:gd name="T52" fmla="*/ 1856 w 2858"/>
              <a:gd name="T53" fmla="*/ 194 h 2456"/>
              <a:gd name="T54" fmla="*/ 2028 w 2858"/>
              <a:gd name="T55" fmla="*/ 608 h 2456"/>
              <a:gd name="T56" fmla="*/ 2089 w 2858"/>
              <a:gd name="T57" fmla="*/ 649 h 2456"/>
              <a:gd name="T58" fmla="*/ 2494 w 2858"/>
              <a:gd name="T59" fmla="*/ 649 h 2456"/>
              <a:gd name="T60" fmla="*/ 2726 w 2858"/>
              <a:gd name="T61" fmla="*/ 881 h 2456"/>
              <a:gd name="T62" fmla="*/ 2726 w 2858"/>
              <a:gd name="T63" fmla="*/ 2092 h 2456"/>
              <a:gd name="T64" fmla="*/ 1429 w 2858"/>
              <a:gd name="T65" fmla="*/ 712 h 2456"/>
              <a:gd name="T66" fmla="*/ 757 w 2858"/>
              <a:gd name="T67" fmla="*/ 1384 h 2456"/>
              <a:gd name="T68" fmla="*/ 1429 w 2858"/>
              <a:gd name="T69" fmla="*/ 2056 h 2456"/>
              <a:gd name="T70" fmla="*/ 2101 w 2858"/>
              <a:gd name="T71" fmla="*/ 1384 h 2456"/>
              <a:gd name="T72" fmla="*/ 1429 w 2858"/>
              <a:gd name="T73" fmla="*/ 712 h 2456"/>
              <a:gd name="T74" fmla="*/ 1429 w 2858"/>
              <a:gd name="T75" fmla="*/ 1924 h 2456"/>
              <a:gd name="T76" fmla="*/ 889 w 2858"/>
              <a:gd name="T77" fmla="*/ 1384 h 2456"/>
              <a:gd name="T78" fmla="*/ 1429 w 2858"/>
              <a:gd name="T79" fmla="*/ 844 h 2456"/>
              <a:gd name="T80" fmla="*/ 1969 w 2858"/>
              <a:gd name="T81" fmla="*/ 1384 h 2456"/>
              <a:gd name="T82" fmla="*/ 1429 w 2858"/>
              <a:gd name="T83" fmla="*/ 1924 h 2456"/>
              <a:gd name="T84" fmla="*/ 1246 w 2858"/>
              <a:gd name="T85" fmla="*/ 1656 h 2456"/>
              <a:gd name="T86" fmla="*/ 1101 w 2858"/>
              <a:gd name="T87" fmla="*/ 1384 h 2456"/>
              <a:gd name="T88" fmla="*/ 1035 w 2858"/>
              <a:gd name="T89" fmla="*/ 1318 h 2456"/>
              <a:gd name="T90" fmla="*/ 968 w 2858"/>
              <a:gd name="T91" fmla="*/ 1384 h 2456"/>
              <a:gd name="T92" fmla="*/ 1171 w 2858"/>
              <a:gd name="T93" fmla="*/ 1766 h 2456"/>
              <a:gd name="T94" fmla="*/ 1208 w 2858"/>
              <a:gd name="T95" fmla="*/ 1777 h 2456"/>
              <a:gd name="T96" fmla="*/ 1263 w 2858"/>
              <a:gd name="T97" fmla="*/ 1748 h 2456"/>
              <a:gd name="T98" fmla="*/ 1246 w 2858"/>
              <a:gd name="T99" fmla="*/ 1656 h 2456"/>
              <a:gd name="T100" fmla="*/ 630 w 2858"/>
              <a:gd name="T101" fmla="*/ 812 h 2456"/>
              <a:gd name="T102" fmla="*/ 352 w 2858"/>
              <a:gd name="T103" fmla="*/ 812 h 2456"/>
              <a:gd name="T104" fmla="*/ 285 w 2858"/>
              <a:gd name="T105" fmla="*/ 878 h 2456"/>
              <a:gd name="T106" fmla="*/ 352 w 2858"/>
              <a:gd name="T107" fmla="*/ 944 h 2456"/>
              <a:gd name="T108" fmla="*/ 630 w 2858"/>
              <a:gd name="T109" fmla="*/ 944 h 2456"/>
              <a:gd name="T110" fmla="*/ 696 w 2858"/>
              <a:gd name="T111" fmla="*/ 878 h 2456"/>
              <a:gd name="T112" fmla="*/ 630 w 2858"/>
              <a:gd name="T113" fmla="*/ 812 h 2456"/>
              <a:gd name="T114" fmla="*/ 630 w 2858"/>
              <a:gd name="T115" fmla="*/ 812 h 2456"/>
              <a:gd name="T116" fmla="*/ 630 w 2858"/>
              <a:gd name="T117" fmla="*/ 812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58" h="2456">
                <a:moveTo>
                  <a:pt x="2494" y="517"/>
                </a:moveTo>
                <a:cubicBezTo>
                  <a:pt x="2133" y="517"/>
                  <a:pt x="2133" y="517"/>
                  <a:pt x="2133" y="517"/>
                </a:cubicBezTo>
                <a:cubicBezTo>
                  <a:pt x="1978" y="143"/>
                  <a:pt x="1978" y="143"/>
                  <a:pt x="1978" y="143"/>
                </a:cubicBezTo>
                <a:cubicBezTo>
                  <a:pt x="1942" y="56"/>
                  <a:pt x="1858" y="0"/>
                  <a:pt x="1764" y="0"/>
                </a:cubicBezTo>
                <a:cubicBezTo>
                  <a:pt x="1094" y="0"/>
                  <a:pt x="1094" y="0"/>
                  <a:pt x="1094" y="0"/>
                </a:cubicBezTo>
                <a:cubicBezTo>
                  <a:pt x="1000" y="0"/>
                  <a:pt x="916" y="56"/>
                  <a:pt x="880" y="143"/>
                </a:cubicBezTo>
                <a:cubicBezTo>
                  <a:pt x="725" y="517"/>
                  <a:pt x="725" y="517"/>
                  <a:pt x="725" y="517"/>
                </a:cubicBezTo>
                <a:cubicBezTo>
                  <a:pt x="364" y="517"/>
                  <a:pt x="364" y="517"/>
                  <a:pt x="364" y="517"/>
                </a:cubicBezTo>
                <a:cubicBezTo>
                  <a:pt x="163" y="517"/>
                  <a:pt x="0" y="680"/>
                  <a:pt x="0" y="881"/>
                </a:cubicBezTo>
                <a:cubicBezTo>
                  <a:pt x="0" y="2092"/>
                  <a:pt x="0" y="2092"/>
                  <a:pt x="0" y="2092"/>
                </a:cubicBezTo>
                <a:cubicBezTo>
                  <a:pt x="0" y="2292"/>
                  <a:pt x="163" y="2456"/>
                  <a:pt x="364" y="2456"/>
                </a:cubicBezTo>
                <a:cubicBezTo>
                  <a:pt x="2494" y="2456"/>
                  <a:pt x="2494" y="2456"/>
                  <a:pt x="2494" y="2456"/>
                </a:cubicBezTo>
                <a:cubicBezTo>
                  <a:pt x="2695" y="2456"/>
                  <a:pt x="2858" y="2292"/>
                  <a:pt x="2858" y="2092"/>
                </a:cubicBezTo>
                <a:cubicBezTo>
                  <a:pt x="2858" y="881"/>
                  <a:pt x="2858" y="881"/>
                  <a:pt x="2858" y="881"/>
                </a:cubicBezTo>
                <a:cubicBezTo>
                  <a:pt x="2858" y="680"/>
                  <a:pt x="2695" y="517"/>
                  <a:pt x="2494" y="517"/>
                </a:cubicBezTo>
                <a:close/>
                <a:moveTo>
                  <a:pt x="2726" y="2092"/>
                </a:moveTo>
                <a:cubicBezTo>
                  <a:pt x="2726" y="2219"/>
                  <a:pt x="2622" y="2323"/>
                  <a:pt x="2494" y="2323"/>
                </a:cubicBezTo>
                <a:cubicBezTo>
                  <a:pt x="364" y="2323"/>
                  <a:pt x="364" y="2323"/>
                  <a:pt x="364" y="2323"/>
                </a:cubicBezTo>
                <a:cubicBezTo>
                  <a:pt x="236" y="2323"/>
                  <a:pt x="132" y="2219"/>
                  <a:pt x="132" y="2092"/>
                </a:cubicBezTo>
                <a:cubicBezTo>
                  <a:pt x="132" y="881"/>
                  <a:pt x="132" y="881"/>
                  <a:pt x="132" y="881"/>
                </a:cubicBezTo>
                <a:cubicBezTo>
                  <a:pt x="132" y="753"/>
                  <a:pt x="236" y="649"/>
                  <a:pt x="364" y="649"/>
                </a:cubicBezTo>
                <a:cubicBezTo>
                  <a:pt x="769" y="649"/>
                  <a:pt x="769" y="649"/>
                  <a:pt x="769" y="649"/>
                </a:cubicBezTo>
                <a:cubicBezTo>
                  <a:pt x="796" y="649"/>
                  <a:pt x="820" y="633"/>
                  <a:pt x="830" y="608"/>
                </a:cubicBezTo>
                <a:cubicBezTo>
                  <a:pt x="1002" y="194"/>
                  <a:pt x="1002" y="194"/>
                  <a:pt x="1002" y="194"/>
                </a:cubicBezTo>
                <a:cubicBezTo>
                  <a:pt x="1017" y="157"/>
                  <a:pt x="1053" y="133"/>
                  <a:pt x="1094" y="133"/>
                </a:cubicBezTo>
                <a:cubicBezTo>
                  <a:pt x="1764" y="133"/>
                  <a:pt x="1764" y="133"/>
                  <a:pt x="1764" y="133"/>
                </a:cubicBezTo>
                <a:cubicBezTo>
                  <a:pt x="1805" y="133"/>
                  <a:pt x="1841" y="157"/>
                  <a:pt x="1856" y="194"/>
                </a:cubicBezTo>
                <a:cubicBezTo>
                  <a:pt x="2028" y="608"/>
                  <a:pt x="2028" y="608"/>
                  <a:pt x="2028" y="608"/>
                </a:cubicBezTo>
                <a:cubicBezTo>
                  <a:pt x="2038" y="633"/>
                  <a:pt x="2062" y="649"/>
                  <a:pt x="2089" y="649"/>
                </a:cubicBezTo>
                <a:cubicBezTo>
                  <a:pt x="2494" y="649"/>
                  <a:pt x="2494" y="649"/>
                  <a:pt x="2494" y="649"/>
                </a:cubicBezTo>
                <a:cubicBezTo>
                  <a:pt x="2622" y="649"/>
                  <a:pt x="2726" y="753"/>
                  <a:pt x="2726" y="881"/>
                </a:cubicBezTo>
                <a:cubicBezTo>
                  <a:pt x="2726" y="2092"/>
                  <a:pt x="2726" y="2092"/>
                  <a:pt x="2726" y="2092"/>
                </a:cubicBezTo>
                <a:close/>
                <a:moveTo>
                  <a:pt x="1429" y="712"/>
                </a:moveTo>
                <a:cubicBezTo>
                  <a:pt x="1058" y="712"/>
                  <a:pt x="757" y="1013"/>
                  <a:pt x="757" y="1384"/>
                </a:cubicBezTo>
                <a:cubicBezTo>
                  <a:pt x="757" y="1755"/>
                  <a:pt x="1058" y="2056"/>
                  <a:pt x="1429" y="2056"/>
                </a:cubicBezTo>
                <a:cubicBezTo>
                  <a:pt x="1800" y="2056"/>
                  <a:pt x="2101" y="1755"/>
                  <a:pt x="2101" y="1384"/>
                </a:cubicBezTo>
                <a:cubicBezTo>
                  <a:pt x="2101" y="1013"/>
                  <a:pt x="1800" y="712"/>
                  <a:pt x="1429" y="712"/>
                </a:cubicBezTo>
                <a:close/>
                <a:moveTo>
                  <a:pt x="1429" y="1924"/>
                </a:moveTo>
                <a:cubicBezTo>
                  <a:pt x="1131" y="1924"/>
                  <a:pt x="889" y="1682"/>
                  <a:pt x="889" y="1384"/>
                </a:cubicBezTo>
                <a:cubicBezTo>
                  <a:pt x="889" y="1086"/>
                  <a:pt x="1131" y="844"/>
                  <a:pt x="1429" y="844"/>
                </a:cubicBezTo>
                <a:cubicBezTo>
                  <a:pt x="1727" y="844"/>
                  <a:pt x="1969" y="1086"/>
                  <a:pt x="1969" y="1384"/>
                </a:cubicBezTo>
                <a:cubicBezTo>
                  <a:pt x="1969" y="1682"/>
                  <a:pt x="1727" y="1924"/>
                  <a:pt x="1429" y="1924"/>
                </a:cubicBezTo>
                <a:close/>
                <a:moveTo>
                  <a:pt x="1246" y="1656"/>
                </a:moveTo>
                <a:cubicBezTo>
                  <a:pt x="1155" y="1595"/>
                  <a:pt x="1101" y="1493"/>
                  <a:pt x="1101" y="1384"/>
                </a:cubicBezTo>
                <a:cubicBezTo>
                  <a:pt x="1101" y="1348"/>
                  <a:pt x="1071" y="1318"/>
                  <a:pt x="1035" y="1318"/>
                </a:cubicBezTo>
                <a:cubicBezTo>
                  <a:pt x="998" y="1318"/>
                  <a:pt x="968" y="1348"/>
                  <a:pt x="968" y="1384"/>
                </a:cubicBezTo>
                <a:cubicBezTo>
                  <a:pt x="968" y="1537"/>
                  <a:pt x="1044" y="1680"/>
                  <a:pt x="1171" y="1766"/>
                </a:cubicBezTo>
                <a:cubicBezTo>
                  <a:pt x="1182" y="1773"/>
                  <a:pt x="1195" y="1777"/>
                  <a:pt x="1208" y="1777"/>
                </a:cubicBezTo>
                <a:cubicBezTo>
                  <a:pt x="1230" y="1777"/>
                  <a:pt x="1251" y="1767"/>
                  <a:pt x="1263" y="1748"/>
                </a:cubicBezTo>
                <a:cubicBezTo>
                  <a:pt x="1284" y="1718"/>
                  <a:pt x="1276" y="1677"/>
                  <a:pt x="1246" y="1656"/>
                </a:cubicBezTo>
                <a:close/>
                <a:moveTo>
                  <a:pt x="630" y="812"/>
                </a:moveTo>
                <a:cubicBezTo>
                  <a:pt x="352" y="812"/>
                  <a:pt x="352" y="812"/>
                  <a:pt x="352" y="812"/>
                </a:cubicBezTo>
                <a:cubicBezTo>
                  <a:pt x="315" y="812"/>
                  <a:pt x="285" y="842"/>
                  <a:pt x="285" y="878"/>
                </a:cubicBezTo>
                <a:cubicBezTo>
                  <a:pt x="285" y="915"/>
                  <a:pt x="315" y="944"/>
                  <a:pt x="352" y="944"/>
                </a:cubicBezTo>
                <a:cubicBezTo>
                  <a:pt x="630" y="944"/>
                  <a:pt x="630" y="944"/>
                  <a:pt x="630" y="944"/>
                </a:cubicBezTo>
                <a:cubicBezTo>
                  <a:pt x="666" y="944"/>
                  <a:pt x="696" y="915"/>
                  <a:pt x="696" y="878"/>
                </a:cubicBezTo>
                <a:cubicBezTo>
                  <a:pt x="696" y="842"/>
                  <a:pt x="666" y="812"/>
                  <a:pt x="630" y="812"/>
                </a:cubicBezTo>
                <a:close/>
                <a:moveTo>
                  <a:pt x="630" y="812"/>
                </a:moveTo>
                <a:cubicBezTo>
                  <a:pt x="630" y="812"/>
                  <a:pt x="630" y="812"/>
                  <a:pt x="630" y="812"/>
                </a:cubicBezTo>
              </a:path>
            </a:pathLst>
          </a:custGeom>
          <a:solidFill>
            <a:srgbClr val="FFFFFF"/>
          </a:solidFill>
          <a:ln>
            <a:noFill/>
          </a:ln>
        </p:spPr>
        <p:txBody>
          <a:bodyPr vert="horz" wrap="square" lIns="91440" tIns="45720" rIns="91440" bIns="45720" numCol="1" anchor="t" anchorCtr="0" compatLnSpc="1"/>
          <a:lstStyle/>
          <a:p>
            <a:endParaRPr lang="zh-CN" altLang="en-US">
              <a:cs typeface="+mn-ea"/>
              <a:sym typeface="+mn-lt"/>
            </a:endParaRPr>
          </a:p>
        </p:txBody>
      </p:sp>
      <p:cxnSp>
        <p:nvCxnSpPr>
          <p:cNvPr id="23" name="淘宝-想搞设计PPT(倒卖必究)-23"/>
          <p:cNvCxnSpPr/>
          <p:nvPr/>
        </p:nvCxnSpPr>
        <p:spPr>
          <a:xfrm>
            <a:off x="4606768" y="3541281"/>
            <a:ext cx="0" cy="576000"/>
          </a:xfrm>
          <a:prstGeom prst="straightConnector1">
            <a:avLst/>
          </a:prstGeom>
          <a:ln w="19050">
            <a:solidFill>
              <a:srgbClr val="31516E"/>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淘宝-想搞设计PPT(倒卖必究)-26"/>
          <p:cNvSpPr txBox="1"/>
          <p:nvPr/>
        </p:nvSpPr>
        <p:spPr>
          <a:xfrm>
            <a:off x="3315079" y="4303629"/>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29" name="淘宝-想搞设计PPT(倒卖必究)-29"/>
          <p:cNvSpPr txBox="1"/>
          <p:nvPr/>
        </p:nvSpPr>
        <p:spPr>
          <a:xfrm>
            <a:off x="3427903" y="4804603"/>
            <a:ext cx="2357730" cy="923330"/>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t>
            </a:r>
            <a:endParaRPr lang="zh-CN" altLang="en-US" sz="1200" spc="40" dirty="0">
              <a:solidFill>
                <a:srgbClr val="314371"/>
              </a:solidFill>
              <a:cs typeface="+mn-ea"/>
              <a:sym typeface="+mn-lt"/>
            </a:endParaRPr>
          </a:p>
        </p:txBody>
      </p:sp>
      <p:sp>
        <p:nvSpPr>
          <p:cNvPr id="14" name="淘宝-想搞设计PPT(倒卖必究)-14"/>
          <p:cNvSpPr/>
          <p:nvPr/>
        </p:nvSpPr>
        <p:spPr>
          <a:xfrm rot="2700000">
            <a:off x="6895475" y="1746740"/>
            <a:ext cx="1447800" cy="1447800"/>
          </a:xfrm>
          <a:prstGeom prst="roundRect">
            <a:avLst>
              <a:gd name="adj" fmla="val 13232"/>
            </a:avLst>
          </a:prstGeom>
          <a:gradFill flip="none" rotWithShape="1">
            <a:gsLst>
              <a:gs pos="44000">
                <a:srgbClr val="0F4571"/>
              </a:gs>
              <a:gs pos="100000">
                <a:srgbClr val="0F4571">
                  <a:lumMod val="16000"/>
                  <a:lumOff val="84000"/>
                </a:srgbClr>
              </a:gs>
            </a:gsLst>
            <a:lin ang="27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淘宝-想搞设计PPT(倒卖必究)-18"/>
          <p:cNvSpPr>
            <a:spLocks noEditPoints="1"/>
          </p:cNvSpPr>
          <p:nvPr/>
        </p:nvSpPr>
        <p:spPr bwMode="auto">
          <a:xfrm>
            <a:off x="7371782" y="2228449"/>
            <a:ext cx="495631" cy="492371"/>
          </a:xfrm>
          <a:custGeom>
            <a:avLst/>
            <a:gdLst>
              <a:gd name="T0" fmla="*/ 1819 w 2881"/>
              <a:gd name="T1" fmla="*/ 1849 h 2857"/>
              <a:gd name="T2" fmla="*/ 1380 w 2881"/>
              <a:gd name="T3" fmla="*/ 1410 h 2857"/>
              <a:gd name="T4" fmla="*/ 2696 w 2881"/>
              <a:gd name="T5" fmla="*/ 446 h 2857"/>
              <a:gd name="T6" fmla="*/ 2784 w 2881"/>
              <a:gd name="T7" fmla="*/ 885 h 2857"/>
              <a:gd name="T8" fmla="*/ 1751 w 2881"/>
              <a:gd name="T9" fmla="*/ 1740 h 2857"/>
              <a:gd name="T10" fmla="*/ 1512 w 2881"/>
              <a:gd name="T11" fmla="*/ 1453 h 2857"/>
              <a:gd name="T12" fmla="*/ 1329 w 2881"/>
              <a:gd name="T13" fmla="*/ 1898 h 2857"/>
              <a:gd name="T14" fmla="*/ 1863 w 2881"/>
              <a:gd name="T15" fmla="*/ 1629 h 2857"/>
              <a:gd name="T16" fmla="*/ 2256 w 2881"/>
              <a:gd name="T17" fmla="*/ 709 h 2857"/>
              <a:gd name="T18" fmla="*/ 2696 w 2881"/>
              <a:gd name="T19" fmla="*/ 620 h 2857"/>
              <a:gd name="T20" fmla="*/ 2433 w 2881"/>
              <a:gd name="T21" fmla="*/ 532 h 2857"/>
              <a:gd name="T22" fmla="*/ 2607 w 2881"/>
              <a:gd name="T23" fmla="*/ 884 h 2857"/>
              <a:gd name="T24" fmla="*/ 2696 w 2881"/>
              <a:gd name="T25" fmla="*/ 620 h 2857"/>
              <a:gd name="T26" fmla="*/ 434 w 2881"/>
              <a:gd name="T27" fmla="*/ 2050 h 2857"/>
              <a:gd name="T28" fmla="*/ 998 w 2881"/>
              <a:gd name="T29" fmla="*/ 2174 h 2857"/>
              <a:gd name="T30" fmla="*/ 1139 w 2881"/>
              <a:gd name="T31" fmla="*/ 1801 h 2857"/>
              <a:gd name="T32" fmla="*/ 434 w 2881"/>
              <a:gd name="T33" fmla="*/ 1677 h 2857"/>
              <a:gd name="T34" fmla="*/ 1139 w 2881"/>
              <a:gd name="T35" fmla="*/ 1801 h 2857"/>
              <a:gd name="T36" fmla="*/ 1055 w 2881"/>
              <a:gd name="T37" fmla="*/ 932 h 2857"/>
              <a:gd name="T38" fmla="*/ 434 w 2881"/>
              <a:gd name="T39" fmla="*/ 1056 h 2857"/>
              <a:gd name="T40" fmla="*/ 1055 w 2881"/>
              <a:gd name="T41" fmla="*/ 1429 h 2857"/>
              <a:gd name="T42" fmla="*/ 434 w 2881"/>
              <a:gd name="T43" fmla="*/ 1304 h 2857"/>
              <a:gd name="T44" fmla="*/ 1055 w 2881"/>
              <a:gd name="T45" fmla="*/ 1429 h 2857"/>
              <a:gd name="T46" fmla="*/ 1800 w 2881"/>
              <a:gd name="T47" fmla="*/ 2174 h 2857"/>
              <a:gd name="T48" fmla="*/ 1530 w 2881"/>
              <a:gd name="T49" fmla="*/ 2050 h 2857"/>
              <a:gd name="T50" fmla="*/ 1490 w 2881"/>
              <a:gd name="T51" fmla="*/ 228 h 2857"/>
              <a:gd name="T52" fmla="*/ 1614 w 2881"/>
              <a:gd name="T53" fmla="*/ 808 h 2857"/>
              <a:gd name="T54" fmla="*/ 1682 w 2881"/>
              <a:gd name="T55" fmla="*/ 932 h 2857"/>
              <a:gd name="T56" fmla="*/ 1366 w 2881"/>
              <a:gd name="T57" fmla="*/ 684 h 2857"/>
              <a:gd name="T58" fmla="*/ 248 w 2881"/>
              <a:gd name="T59" fmla="*/ 125 h 2857"/>
              <a:gd name="T60" fmla="*/ 124 w 2881"/>
              <a:gd name="T61" fmla="*/ 2608 h 2857"/>
              <a:gd name="T62" fmla="*/ 1987 w 2881"/>
              <a:gd name="T63" fmla="*/ 2733 h 2857"/>
              <a:gd name="T64" fmla="*/ 2111 w 2881"/>
              <a:gd name="T65" fmla="*/ 1733 h 2857"/>
              <a:gd name="T66" fmla="*/ 2235 w 2881"/>
              <a:gd name="T67" fmla="*/ 2608 h 2857"/>
              <a:gd name="T68" fmla="*/ 248 w 2881"/>
              <a:gd name="T69" fmla="*/ 2857 h 2857"/>
              <a:gd name="T70" fmla="*/ 0 w 2881"/>
              <a:gd name="T71" fmla="*/ 249 h 2857"/>
              <a:gd name="T72" fmla="*/ 1450 w 2881"/>
              <a:gd name="T73" fmla="*/ 0 h 2857"/>
              <a:gd name="T74" fmla="*/ 1924 w 2881"/>
              <a:gd name="T75" fmla="*/ 691 h 2857"/>
              <a:gd name="T76" fmla="*/ 1490 w 2881"/>
              <a:gd name="T77" fmla="*/ 228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1" h="2857">
                <a:moveTo>
                  <a:pt x="2784" y="885"/>
                </a:moveTo>
                <a:cubicBezTo>
                  <a:pt x="1819" y="1849"/>
                  <a:pt x="1819" y="1849"/>
                  <a:pt x="1819" y="1849"/>
                </a:cubicBezTo>
                <a:cubicBezTo>
                  <a:pt x="1116" y="2111"/>
                  <a:pt x="1116" y="2111"/>
                  <a:pt x="1116" y="2111"/>
                </a:cubicBezTo>
                <a:cubicBezTo>
                  <a:pt x="1380" y="1410"/>
                  <a:pt x="1380" y="1410"/>
                  <a:pt x="1380" y="1410"/>
                </a:cubicBezTo>
                <a:cubicBezTo>
                  <a:pt x="2344" y="446"/>
                  <a:pt x="2344" y="446"/>
                  <a:pt x="2344" y="446"/>
                </a:cubicBezTo>
                <a:cubicBezTo>
                  <a:pt x="2442" y="349"/>
                  <a:pt x="2599" y="349"/>
                  <a:pt x="2696" y="446"/>
                </a:cubicBezTo>
                <a:cubicBezTo>
                  <a:pt x="2784" y="534"/>
                  <a:pt x="2784" y="534"/>
                  <a:pt x="2784" y="534"/>
                </a:cubicBezTo>
                <a:cubicBezTo>
                  <a:pt x="2881" y="631"/>
                  <a:pt x="2881" y="788"/>
                  <a:pt x="2784" y="885"/>
                </a:cubicBezTo>
                <a:close/>
                <a:moveTo>
                  <a:pt x="1329" y="1898"/>
                </a:moveTo>
                <a:cubicBezTo>
                  <a:pt x="1751" y="1740"/>
                  <a:pt x="1751" y="1740"/>
                  <a:pt x="1751" y="1740"/>
                </a:cubicBezTo>
                <a:cubicBezTo>
                  <a:pt x="1775" y="1717"/>
                  <a:pt x="1775" y="1717"/>
                  <a:pt x="1775" y="1717"/>
                </a:cubicBezTo>
                <a:cubicBezTo>
                  <a:pt x="1512" y="1453"/>
                  <a:pt x="1512" y="1453"/>
                  <a:pt x="1512" y="1453"/>
                </a:cubicBezTo>
                <a:cubicBezTo>
                  <a:pt x="1488" y="1477"/>
                  <a:pt x="1488" y="1477"/>
                  <a:pt x="1488" y="1477"/>
                </a:cubicBezTo>
                <a:lnTo>
                  <a:pt x="1329" y="1898"/>
                </a:lnTo>
                <a:close/>
                <a:moveTo>
                  <a:pt x="1599" y="1365"/>
                </a:moveTo>
                <a:cubicBezTo>
                  <a:pt x="1863" y="1629"/>
                  <a:pt x="1863" y="1629"/>
                  <a:pt x="1863" y="1629"/>
                </a:cubicBezTo>
                <a:cubicBezTo>
                  <a:pt x="2520" y="972"/>
                  <a:pt x="2520" y="972"/>
                  <a:pt x="2520" y="972"/>
                </a:cubicBezTo>
                <a:cubicBezTo>
                  <a:pt x="2256" y="709"/>
                  <a:pt x="2256" y="709"/>
                  <a:pt x="2256" y="709"/>
                </a:cubicBezTo>
                <a:lnTo>
                  <a:pt x="1599" y="1365"/>
                </a:lnTo>
                <a:close/>
                <a:moveTo>
                  <a:pt x="2696" y="620"/>
                </a:moveTo>
                <a:cubicBezTo>
                  <a:pt x="2609" y="532"/>
                  <a:pt x="2609" y="532"/>
                  <a:pt x="2609" y="532"/>
                </a:cubicBezTo>
                <a:cubicBezTo>
                  <a:pt x="2560" y="484"/>
                  <a:pt x="2481" y="484"/>
                  <a:pt x="2433" y="532"/>
                </a:cubicBezTo>
                <a:cubicBezTo>
                  <a:pt x="2344" y="621"/>
                  <a:pt x="2344" y="621"/>
                  <a:pt x="2344" y="621"/>
                </a:cubicBezTo>
                <a:cubicBezTo>
                  <a:pt x="2607" y="884"/>
                  <a:pt x="2607" y="884"/>
                  <a:pt x="2607" y="884"/>
                </a:cubicBezTo>
                <a:cubicBezTo>
                  <a:pt x="2696" y="795"/>
                  <a:pt x="2696" y="795"/>
                  <a:pt x="2696" y="795"/>
                </a:cubicBezTo>
                <a:cubicBezTo>
                  <a:pt x="2745" y="747"/>
                  <a:pt x="2745" y="668"/>
                  <a:pt x="2696" y="620"/>
                </a:cubicBezTo>
                <a:close/>
                <a:moveTo>
                  <a:pt x="434" y="2174"/>
                </a:moveTo>
                <a:cubicBezTo>
                  <a:pt x="434" y="2050"/>
                  <a:pt x="434" y="2050"/>
                  <a:pt x="434" y="2050"/>
                </a:cubicBezTo>
                <a:cubicBezTo>
                  <a:pt x="1045" y="2050"/>
                  <a:pt x="1045" y="2050"/>
                  <a:pt x="1045" y="2050"/>
                </a:cubicBezTo>
                <a:cubicBezTo>
                  <a:pt x="998" y="2174"/>
                  <a:pt x="998" y="2174"/>
                  <a:pt x="998" y="2174"/>
                </a:cubicBezTo>
                <a:lnTo>
                  <a:pt x="434" y="2174"/>
                </a:lnTo>
                <a:close/>
                <a:moveTo>
                  <a:pt x="1139" y="1801"/>
                </a:moveTo>
                <a:cubicBezTo>
                  <a:pt x="434" y="1801"/>
                  <a:pt x="434" y="1801"/>
                  <a:pt x="434" y="1801"/>
                </a:cubicBezTo>
                <a:cubicBezTo>
                  <a:pt x="434" y="1677"/>
                  <a:pt x="434" y="1677"/>
                  <a:pt x="434" y="1677"/>
                </a:cubicBezTo>
                <a:cubicBezTo>
                  <a:pt x="1185" y="1677"/>
                  <a:pt x="1185" y="1677"/>
                  <a:pt x="1185" y="1677"/>
                </a:cubicBezTo>
                <a:lnTo>
                  <a:pt x="1139" y="1801"/>
                </a:lnTo>
                <a:close/>
                <a:moveTo>
                  <a:pt x="434" y="932"/>
                </a:moveTo>
                <a:cubicBezTo>
                  <a:pt x="1055" y="932"/>
                  <a:pt x="1055" y="932"/>
                  <a:pt x="1055" y="932"/>
                </a:cubicBezTo>
                <a:cubicBezTo>
                  <a:pt x="1055" y="1056"/>
                  <a:pt x="1055" y="1056"/>
                  <a:pt x="1055" y="1056"/>
                </a:cubicBezTo>
                <a:cubicBezTo>
                  <a:pt x="434" y="1056"/>
                  <a:pt x="434" y="1056"/>
                  <a:pt x="434" y="1056"/>
                </a:cubicBezTo>
                <a:lnTo>
                  <a:pt x="434" y="932"/>
                </a:lnTo>
                <a:close/>
                <a:moveTo>
                  <a:pt x="1055" y="1429"/>
                </a:moveTo>
                <a:cubicBezTo>
                  <a:pt x="434" y="1429"/>
                  <a:pt x="434" y="1429"/>
                  <a:pt x="434" y="1429"/>
                </a:cubicBezTo>
                <a:cubicBezTo>
                  <a:pt x="434" y="1304"/>
                  <a:pt x="434" y="1304"/>
                  <a:pt x="434" y="1304"/>
                </a:cubicBezTo>
                <a:cubicBezTo>
                  <a:pt x="1055" y="1304"/>
                  <a:pt x="1055" y="1304"/>
                  <a:pt x="1055" y="1304"/>
                </a:cubicBezTo>
                <a:lnTo>
                  <a:pt x="1055" y="1429"/>
                </a:lnTo>
                <a:close/>
                <a:moveTo>
                  <a:pt x="1800" y="2050"/>
                </a:moveTo>
                <a:cubicBezTo>
                  <a:pt x="1800" y="2174"/>
                  <a:pt x="1800" y="2174"/>
                  <a:pt x="1800" y="2174"/>
                </a:cubicBezTo>
                <a:cubicBezTo>
                  <a:pt x="1197" y="2174"/>
                  <a:pt x="1197" y="2174"/>
                  <a:pt x="1197" y="2174"/>
                </a:cubicBezTo>
                <a:cubicBezTo>
                  <a:pt x="1530" y="2050"/>
                  <a:pt x="1530" y="2050"/>
                  <a:pt x="1530" y="2050"/>
                </a:cubicBezTo>
                <a:lnTo>
                  <a:pt x="1800" y="2050"/>
                </a:lnTo>
                <a:close/>
                <a:moveTo>
                  <a:pt x="1490" y="228"/>
                </a:moveTo>
                <a:cubicBezTo>
                  <a:pt x="1490" y="684"/>
                  <a:pt x="1490" y="684"/>
                  <a:pt x="1490" y="684"/>
                </a:cubicBezTo>
                <a:cubicBezTo>
                  <a:pt x="1490" y="752"/>
                  <a:pt x="1545" y="808"/>
                  <a:pt x="1614" y="808"/>
                </a:cubicBezTo>
                <a:cubicBezTo>
                  <a:pt x="1807" y="808"/>
                  <a:pt x="1807" y="808"/>
                  <a:pt x="1807" y="808"/>
                </a:cubicBezTo>
                <a:cubicBezTo>
                  <a:pt x="1682" y="932"/>
                  <a:pt x="1682" y="932"/>
                  <a:pt x="1682" y="932"/>
                </a:cubicBezTo>
                <a:cubicBezTo>
                  <a:pt x="1614" y="932"/>
                  <a:pt x="1614" y="932"/>
                  <a:pt x="1614" y="932"/>
                </a:cubicBezTo>
                <a:cubicBezTo>
                  <a:pt x="1477" y="932"/>
                  <a:pt x="1366" y="821"/>
                  <a:pt x="1366" y="684"/>
                </a:cubicBezTo>
                <a:cubicBezTo>
                  <a:pt x="1366" y="125"/>
                  <a:pt x="1366" y="125"/>
                  <a:pt x="1366" y="125"/>
                </a:cubicBezTo>
                <a:cubicBezTo>
                  <a:pt x="248" y="125"/>
                  <a:pt x="248" y="125"/>
                  <a:pt x="248" y="125"/>
                </a:cubicBezTo>
                <a:cubicBezTo>
                  <a:pt x="179" y="125"/>
                  <a:pt x="124" y="180"/>
                  <a:pt x="124" y="249"/>
                </a:cubicBezTo>
                <a:cubicBezTo>
                  <a:pt x="124" y="2608"/>
                  <a:pt x="124" y="2608"/>
                  <a:pt x="124" y="2608"/>
                </a:cubicBezTo>
                <a:cubicBezTo>
                  <a:pt x="124" y="2677"/>
                  <a:pt x="179" y="2733"/>
                  <a:pt x="248" y="2733"/>
                </a:cubicBezTo>
                <a:cubicBezTo>
                  <a:pt x="1987" y="2733"/>
                  <a:pt x="1987" y="2733"/>
                  <a:pt x="1987" y="2733"/>
                </a:cubicBezTo>
                <a:cubicBezTo>
                  <a:pt x="2055" y="2733"/>
                  <a:pt x="2111" y="2677"/>
                  <a:pt x="2111" y="2608"/>
                </a:cubicBezTo>
                <a:cubicBezTo>
                  <a:pt x="2111" y="1733"/>
                  <a:pt x="2111" y="1733"/>
                  <a:pt x="2111" y="1733"/>
                </a:cubicBezTo>
                <a:cubicBezTo>
                  <a:pt x="2235" y="1609"/>
                  <a:pt x="2235" y="1609"/>
                  <a:pt x="2235" y="1609"/>
                </a:cubicBezTo>
                <a:cubicBezTo>
                  <a:pt x="2235" y="2608"/>
                  <a:pt x="2235" y="2608"/>
                  <a:pt x="2235" y="2608"/>
                </a:cubicBezTo>
                <a:cubicBezTo>
                  <a:pt x="2235" y="2746"/>
                  <a:pt x="2124" y="2857"/>
                  <a:pt x="1987" y="2857"/>
                </a:cubicBezTo>
                <a:cubicBezTo>
                  <a:pt x="248" y="2857"/>
                  <a:pt x="248" y="2857"/>
                  <a:pt x="248" y="2857"/>
                </a:cubicBezTo>
                <a:cubicBezTo>
                  <a:pt x="111" y="2857"/>
                  <a:pt x="0" y="2746"/>
                  <a:pt x="0" y="2608"/>
                </a:cubicBezTo>
                <a:cubicBezTo>
                  <a:pt x="0" y="249"/>
                  <a:pt x="0" y="249"/>
                  <a:pt x="0" y="249"/>
                </a:cubicBezTo>
                <a:cubicBezTo>
                  <a:pt x="0" y="112"/>
                  <a:pt x="111" y="0"/>
                  <a:pt x="248" y="0"/>
                </a:cubicBezTo>
                <a:cubicBezTo>
                  <a:pt x="1450" y="0"/>
                  <a:pt x="1450" y="0"/>
                  <a:pt x="1450" y="0"/>
                </a:cubicBezTo>
                <a:cubicBezTo>
                  <a:pt x="2010" y="604"/>
                  <a:pt x="2010" y="604"/>
                  <a:pt x="2010" y="604"/>
                </a:cubicBezTo>
                <a:cubicBezTo>
                  <a:pt x="1924" y="691"/>
                  <a:pt x="1924" y="691"/>
                  <a:pt x="1924" y="691"/>
                </a:cubicBezTo>
                <a:lnTo>
                  <a:pt x="1490" y="228"/>
                </a:lnTo>
                <a:close/>
                <a:moveTo>
                  <a:pt x="1490" y="228"/>
                </a:moveTo>
                <a:cubicBezTo>
                  <a:pt x="1490" y="228"/>
                  <a:pt x="1490" y="228"/>
                  <a:pt x="1490" y="228"/>
                </a:cubicBezTo>
              </a:path>
            </a:pathLst>
          </a:custGeom>
          <a:solidFill>
            <a:srgbClr val="FFFFFF"/>
          </a:solidFill>
          <a:ln>
            <a:noFill/>
          </a:ln>
        </p:spPr>
        <p:txBody>
          <a:bodyPr vert="horz" wrap="square" lIns="91440" tIns="45720" rIns="91440" bIns="45720" numCol="1" anchor="t" anchorCtr="0" compatLnSpc="1"/>
          <a:lstStyle/>
          <a:p>
            <a:endParaRPr lang="zh-CN" altLang="en-US">
              <a:cs typeface="+mn-ea"/>
              <a:sym typeface="+mn-lt"/>
            </a:endParaRPr>
          </a:p>
        </p:txBody>
      </p:sp>
      <p:cxnSp>
        <p:nvCxnSpPr>
          <p:cNvPr id="21" name="淘宝-想搞设计PPT(倒卖必究)-21"/>
          <p:cNvCxnSpPr/>
          <p:nvPr/>
        </p:nvCxnSpPr>
        <p:spPr>
          <a:xfrm>
            <a:off x="7619375" y="3541281"/>
            <a:ext cx="0" cy="576000"/>
          </a:xfrm>
          <a:prstGeom prst="straightConnector1">
            <a:avLst/>
          </a:prstGeom>
          <a:ln w="19050">
            <a:solidFill>
              <a:srgbClr val="31516E"/>
            </a:solidFill>
            <a:tailEnd type="triangle" w="lg" len="med"/>
          </a:ln>
        </p:spPr>
        <p:style>
          <a:lnRef idx="1">
            <a:schemeClr val="accent1"/>
          </a:lnRef>
          <a:fillRef idx="0">
            <a:schemeClr val="accent1"/>
          </a:fillRef>
          <a:effectRef idx="0">
            <a:schemeClr val="accent1"/>
          </a:effectRef>
          <a:fontRef idx="minor">
            <a:schemeClr val="tx1"/>
          </a:fontRef>
        </p:style>
      </p:cxnSp>
      <p:sp>
        <p:nvSpPr>
          <p:cNvPr id="27" name="淘宝-想搞设计PPT(倒卖必究)-27"/>
          <p:cNvSpPr txBox="1"/>
          <p:nvPr/>
        </p:nvSpPr>
        <p:spPr>
          <a:xfrm>
            <a:off x="6339409" y="4303629"/>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30" name="淘宝-想搞设计PPT(倒卖必究)-30"/>
          <p:cNvSpPr txBox="1"/>
          <p:nvPr/>
        </p:nvSpPr>
        <p:spPr>
          <a:xfrm>
            <a:off x="6440510" y="4804603"/>
            <a:ext cx="2357730" cy="923330"/>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t>
            </a:r>
            <a:endParaRPr lang="zh-CN" altLang="en-US" sz="1200" spc="40" dirty="0">
              <a:solidFill>
                <a:srgbClr val="314371"/>
              </a:solidFill>
              <a:cs typeface="+mn-ea"/>
              <a:sym typeface="+mn-lt"/>
            </a:endParaRPr>
          </a:p>
        </p:txBody>
      </p:sp>
      <p:sp>
        <p:nvSpPr>
          <p:cNvPr id="15" name="淘宝-想搞设计PPT(倒卖必究)-15"/>
          <p:cNvSpPr/>
          <p:nvPr/>
        </p:nvSpPr>
        <p:spPr>
          <a:xfrm rot="2700000">
            <a:off x="9915887" y="1746740"/>
            <a:ext cx="1447800" cy="1447800"/>
          </a:xfrm>
          <a:prstGeom prst="roundRect">
            <a:avLst>
              <a:gd name="adj" fmla="val 13232"/>
            </a:avLst>
          </a:prstGeom>
          <a:gradFill flip="none" rotWithShape="1">
            <a:gsLst>
              <a:gs pos="44000">
                <a:srgbClr val="0F4571"/>
              </a:gs>
              <a:gs pos="100000">
                <a:srgbClr val="0F4571">
                  <a:lumMod val="16000"/>
                  <a:lumOff val="84000"/>
                </a:srgbClr>
              </a:gs>
            </a:gsLst>
            <a:lin ang="27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淘宝-想搞设计PPT(倒卖必究)-19"/>
          <p:cNvSpPr>
            <a:spLocks noEditPoints="1"/>
          </p:cNvSpPr>
          <p:nvPr/>
        </p:nvSpPr>
        <p:spPr bwMode="auto">
          <a:xfrm>
            <a:off x="10388711" y="2218667"/>
            <a:ext cx="502152" cy="502153"/>
          </a:xfrm>
          <a:custGeom>
            <a:avLst/>
            <a:gdLst>
              <a:gd name="T0" fmla="*/ 2204 w 2599"/>
              <a:gd name="T1" fmla="*/ 392 h 2595"/>
              <a:gd name="T2" fmla="*/ 1893 w 2599"/>
              <a:gd name="T3" fmla="*/ 233 h 2595"/>
              <a:gd name="T4" fmla="*/ 772 w 2599"/>
              <a:gd name="T5" fmla="*/ 165 h 2595"/>
              <a:gd name="T6" fmla="*/ 100 w 2599"/>
              <a:gd name="T7" fmla="*/ 838 h 2595"/>
              <a:gd name="T8" fmla="*/ 100 w 2599"/>
              <a:gd name="T9" fmla="*/ 1822 h 2595"/>
              <a:gd name="T10" fmla="*/ 772 w 2599"/>
              <a:gd name="T11" fmla="*/ 2495 h 2595"/>
              <a:gd name="T12" fmla="*/ 1757 w 2599"/>
              <a:gd name="T13" fmla="*/ 2495 h 2595"/>
              <a:gd name="T14" fmla="*/ 2430 w 2599"/>
              <a:gd name="T15" fmla="*/ 1822 h 2595"/>
              <a:gd name="T16" fmla="*/ 2364 w 2599"/>
              <a:gd name="T17" fmla="*/ 705 h 2595"/>
              <a:gd name="T18" fmla="*/ 1976 w 2599"/>
              <a:gd name="T19" fmla="*/ 1081 h 2595"/>
              <a:gd name="T20" fmla="*/ 2024 w 2599"/>
              <a:gd name="T21" fmla="*/ 1330 h 2595"/>
              <a:gd name="T22" fmla="*/ 1265 w 2599"/>
              <a:gd name="T23" fmla="*/ 2089 h 2595"/>
              <a:gd name="T24" fmla="*/ 506 w 2599"/>
              <a:gd name="T25" fmla="*/ 1330 h 2595"/>
              <a:gd name="T26" fmla="*/ 1265 w 2599"/>
              <a:gd name="T27" fmla="*/ 571 h 2595"/>
              <a:gd name="T28" fmla="*/ 1512 w 2599"/>
              <a:gd name="T29" fmla="*/ 613 h 2595"/>
              <a:gd name="T30" fmla="*/ 1523 w 2599"/>
              <a:gd name="T31" fmla="*/ 970 h 2595"/>
              <a:gd name="T32" fmla="*/ 822 w 2599"/>
              <a:gd name="T33" fmla="*/ 1329 h 2595"/>
              <a:gd name="T34" fmla="*/ 1707 w 2599"/>
              <a:gd name="T35" fmla="*/ 1329 h 2595"/>
              <a:gd name="T36" fmla="*/ 1669 w 2599"/>
              <a:gd name="T37" fmla="*/ 1014 h 2595"/>
              <a:gd name="T38" fmla="*/ 1580 w 2599"/>
              <a:gd name="T39" fmla="*/ 1330 h 2595"/>
              <a:gd name="T40" fmla="*/ 949 w 2599"/>
              <a:gd name="T41" fmla="*/ 1330 h 2595"/>
              <a:gd name="T42" fmla="*/ 1439 w 2599"/>
              <a:gd name="T43" fmla="*/ 1066 h 2595"/>
              <a:gd name="T44" fmla="*/ 1264 w 2599"/>
              <a:gd name="T45" fmla="*/ 1203 h 2595"/>
              <a:gd name="T46" fmla="*/ 1264 w 2599"/>
              <a:gd name="T47" fmla="*/ 1457 h 2595"/>
              <a:gd name="T48" fmla="*/ 1387 w 2599"/>
              <a:gd name="T49" fmla="*/ 1297 h 2595"/>
              <a:gd name="T50" fmla="*/ 1580 w 2599"/>
              <a:gd name="T51" fmla="*/ 1330 h 2595"/>
              <a:gd name="T52" fmla="*/ 1802 w 2599"/>
              <a:gd name="T53" fmla="*/ 502 h 2595"/>
              <a:gd name="T54" fmla="*/ 1916 w 2599"/>
              <a:gd name="T55" fmla="*/ 588 h 2595"/>
              <a:gd name="T56" fmla="*/ 1750 w 2599"/>
              <a:gd name="T57" fmla="*/ 555 h 2595"/>
              <a:gd name="T58" fmla="*/ 1682 w 2599"/>
              <a:gd name="T59" fmla="*/ 816 h 2595"/>
              <a:gd name="T60" fmla="*/ 1750 w 2599"/>
              <a:gd name="T61" fmla="*/ 555 h 2595"/>
              <a:gd name="T62" fmla="*/ 1936 w 2599"/>
              <a:gd name="T63" fmla="*/ 943 h 2595"/>
              <a:gd name="T64" fmla="*/ 1881 w 2599"/>
              <a:gd name="T65" fmla="*/ 802 h 2595"/>
              <a:gd name="T66" fmla="*/ 2021 w 2599"/>
              <a:gd name="T67" fmla="*/ 861 h 2595"/>
              <a:gd name="T68" fmla="*/ 1935 w 2599"/>
              <a:gd name="T69" fmla="*/ 749 h 2595"/>
              <a:gd name="T70" fmla="*/ 2177 w 2599"/>
              <a:gd name="T71" fmla="*/ 710 h 2595"/>
              <a:gd name="T72" fmla="*/ 2232 w 2599"/>
              <a:gd name="T73" fmla="*/ 656 h 2595"/>
              <a:gd name="T74" fmla="*/ 2159 w 2599"/>
              <a:gd name="T75" fmla="*/ 528 h 2595"/>
              <a:gd name="T76" fmla="*/ 2341 w 2599"/>
              <a:gd name="T77" fmla="*/ 551 h 2595"/>
              <a:gd name="T78" fmla="*/ 2081 w 2599"/>
              <a:gd name="T79" fmla="*/ 424 h 2595"/>
              <a:gd name="T80" fmla="*/ 1928 w 2599"/>
              <a:gd name="T81" fmla="*/ 376 h 2595"/>
              <a:gd name="T82" fmla="*/ 2081 w 2599"/>
              <a:gd name="T83" fmla="*/ 424 h 2595"/>
              <a:gd name="T84" fmla="*/ 2069 w 2599"/>
              <a:gd name="T85" fmla="*/ 2134 h 2595"/>
              <a:gd name="T86" fmla="*/ 460 w 2599"/>
              <a:gd name="T87" fmla="*/ 2134 h 2595"/>
              <a:gd name="T88" fmla="*/ 460 w 2599"/>
              <a:gd name="T89" fmla="*/ 525 h 2595"/>
              <a:gd name="T90" fmla="*/ 1800 w 2599"/>
              <a:gd name="T91" fmla="*/ 325 h 2595"/>
              <a:gd name="T92" fmla="*/ 1265 w 2599"/>
              <a:gd name="T93" fmla="*/ 444 h 2595"/>
              <a:gd name="T94" fmla="*/ 380 w 2599"/>
              <a:gd name="T95" fmla="*/ 1329 h 2595"/>
              <a:gd name="T96" fmla="*/ 1265 w 2599"/>
              <a:gd name="T97" fmla="*/ 2214 h 2595"/>
              <a:gd name="T98" fmla="*/ 2150 w 2599"/>
              <a:gd name="T99" fmla="*/ 1329 h 2595"/>
              <a:gd name="T100" fmla="*/ 2269 w 2599"/>
              <a:gd name="T101" fmla="*/ 796 h 2595"/>
              <a:gd name="T102" fmla="*/ 2403 w 2599"/>
              <a:gd name="T103" fmla="*/ 133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99" h="2595">
                <a:moveTo>
                  <a:pt x="2599" y="477"/>
                </a:moveTo>
                <a:cubicBezTo>
                  <a:pt x="2204" y="392"/>
                  <a:pt x="2204" y="392"/>
                  <a:pt x="2204" y="392"/>
                </a:cubicBezTo>
                <a:cubicBezTo>
                  <a:pt x="2126" y="0"/>
                  <a:pt x="2126" y="0"/>
                  <a:pt x="2126" y="0"/>
                </a:cubicBezTo>
                <a:cubicBezTo>
                  <a:pt x="1893" y="233"/>
                  <a:pt x="1893" y="233"/>
                  <a:pt x="1893" y="233"/>
                </a:cubicBezTo>
                <a:cubicBezTo>
                  <a:pt x="1703" y="123"/>
                  <a:pt x="1487" y="65"/>
                  <a:pt x="1265" y="65"/>
                </a:cubicBezTo>
                <a:cubicBezTo>
                  <a:pt x="1094" y="65"/>
                  <a:pt x="928" y="99"/>
                  <a:pt x="772" y="165"/>
                </a:cubicBezTo>
                <a:cubicBezTo>
                  <a:pt x="622" y="228"/>
                  <a:pt x="487" y="320"/>
                  <a:pt x="371" y="436"/>
                </a:cubicBezTo>
                <a:cubicBezTo>
                  <a:pt x="254" y="552"/>
                  <a:pt x="163" y="687"/>
                  <a:pt x="100" y="838"/>
                </a:cubicBezTo>
                <a:cubicBezTo>
                  <a:pt x="34" y="994"/>
                  <a:pt x="0" y="1159"/>
                  <a:pt x="0" y="1330"/>
                </a:cubicBezTo>
                <a:cubicBezTo>
                  <a:pt x="0" y="1500"/>
                  <a:pt x="34" y="1666"/>
                  <a:pt x="100" y="1822"/>
                </a:cubicBezTo>
                <a:cubicBezTo>
                  <a:pt x="163" y="1973"/>
                  <a:pt x="254" y="2108"/>
                  <a:pt x="371" y="2224"/>
                </a:cubicBezTo>
                <a:cubicBezTo>
                  <a:pt x="487" y="2340"/>
                  <a:pt x="622" y="2431"/>
                  <a:pt x="772" y="2495"/>
                </a:cubicBezTo>
                <a:cubicBezTo>
                  <a:pt x="928" y="2561"/>
                  <a:pt x="1094" y="2595"/>
                  <a:pt x="1265" y="2595"/>
                </a:cubicBezTo>
                <a:cubicBezTo>
                  <a:pt x="1435" y="2595"/>
                  <a:pt x="1601" y="2561"/>
                  <a:pt x="1757" y="2495"/>
                </a:cubicBezTo>
                <a:cubicBezTo>
                  <a:pt x="1908" y="2431"/>
                  <a:pt x="2043" y="2340"/>
                  <a:pt x="2159" y="2224"/>
                </a:cubicBezTo>
                <a:cubicBezTo>
                  <a:pt x="2275" y="2108"/>
                  <a:pt x="2366" y="1973"/>
                  <a:pt x="2430" y="1822"/>
                </a:cubicBezTo>
                <a:cubicBezTo>
                  <a:pt x="2496" y="1666"/>
                  <a:pt x="2529" y="1500"/>
                  <a:pt x="2529" y="1330"/>
                </a:cubicBezTo>
                <a:cubicBezTo>
                  <a:pt x="2529" y="1109"/>
                  <a:pt x="2472" y="894"/>
                  <a:pt x="2364" y="705"/>
                </a:cubicBezTo>
                <a:lnTo>
                  <a:pt x="2599" y="477"/>
                </a:lnTo>
                <a:close/>
                <a:moveTo>
                  <a:pt x="1976" y="1081"/>
                </a:moveTo>
                <a:cubicBezTo>
                  <a:pt x="1980" y="1076"/>
                  <a:pt x="1980" y="1076"/>
                  <a:pt x="1980" y="1076"/>
                </a:cubicBezTo>
                <a:cubicBezTo>
                  <a:pt x="2009" y="1157"/>
                  <a:pt x="2024" y="1242"/>
                  <a:pt x="2024" y="1330"/>
                </a:cubicBezTo>
                <a:cubicBezTo>
                  <a:pt x="2024" y="1532"/>
                  <a:pt x="1945" y="1723"/>
                  <a:pt x="1801" y="1866"/>
                </a:cubicBezTo>
                <a:cubicBezTo>
                  <a:pt x="1658" y="2010"/>
                  <a:pt x="1468" y="2089"/>
                  <a:pt x="1265" y="2089"/>
                </a:cubicBezTo>
                <a:cubicBezTo>
                  <a:pt x="1062" y="2089"/>
                  <a:pt x="871" y="2010"/>
                  <a:pt x="728" y="1866"/>
                </a:cubicBezTo>
                <a:cubicBezTo>
                  <a:pt x="585" y="1723"/>
                  <a:pt x="506" y="1532"/>
                  <a:pt x="506" y="1330"/>
                </a:cubicBezTo>
                <a:cubicBezTo>
                  <a:pt x="506" y="1127"/>
                  <a:pt x="585" y="936"/>
                  <a:pt x="728" y="793"/>
                </a:cubicBezTo>
                <a:cubicBezTo>
                  <a:pt x="871" y="650"/>
                  <a:pt x="1062" y="571"/>
                  <a:pt x="1265" y="571"/>
                </a:cubicBezTo>
                <a:cubicBezTo>
                  <a:pt x="1351" y="571"/>
                  <a:pt x="1434" y="585"/>
                  <a:pt x="1513" y="612"/>
                </a:cubicBezTo>
                <a:cubicBezTo>
                  <a:pt x="1512" y="613"/>
                  <a:pt x="1512" y="613"/>
                  <a:pt x="1512" y="613"/>
                </a:cubicBezTo>
                <a:cubicBezTo>
                  <a:pt x="1574" y="920"/>
                  <a:pt x="1574" y="920"/>
                  <a:pt x="1574" y="920"/>
                </a:cubicBezTo>
                <a:cubicBezTo>
                  <a:pt x="1523" y="970"/>
                  <a:pt x="1523" y="970"/>
                  <a:pt x="1523" y="970"/>
                </a:cubicBezTo>
                <a:cubicBezTo>
                  <a:pt x="1450" y="918"/>
                  <a:pt x="1361" y="887"/>
                  <a:pt x="1265" y="887"/>
                </a:cubicBezTo>
                <a:cubicBezTo>
                  <a:pt x="1021" y="887"/>
                  <a:pt x="822" y="1085"/>
                  <a:pt x="822" y="1329"/>
                </a:cubicBezTo>
                <a:cubicBezTo>
                  <a:pt x="822" y="1573"/>
                  <a:pt x="1020" y="1772"/>
                  <a:pt x="1265" y="1772"/>
                </a:cubicBezTo>
                <a:cubicBezTo>
                  <a:pt x="1509" y="1772"/>
                  <a:pt x="1707" y="1573"/>
                  <a:pt x="1707" y="1329"/>
                </a:cubicBezTo>
                <a:cubicBezTo>
                  <a:pt x="1707" y="1230"/>
                  <a:pt x="1675" y="1139"/>
                  <a:pt x="1619" y="1065"/>
                </a:cubicBezTo>
                <a:cubicBezTo>
                  <a:pt x="1669" y="1014"/>
                  <a:pt x="1669" y="1014"/>
                  <a:pt x="1669" y="1014"/>
                </a:cubicBezTo>
                <a:lnTo>
                  <a:pt x="1976" y="1081"/>
                </a:lnTo>
                <a:close/>
                <a:moveTo>
                  <a:pt x="1580" y="1330"/>
                </a:moveTo>
                <a:cubicBezTo>
                  <a:pt x="1580" y="1504"/>
                  <a:pt x="1439" y="1645"/>
                  <a:pt x="1265" y="1645"/>
                </a:cubicBezTo>
                <a:cubicBezTo>
                  <a:pt x="1091" y="1645"/>
                  <a:pt x="949" y="1504"/>
                  <a:pt x="949" y="1330"/>
                </a:cubicBezTo>
                <a:cubicBezTo>
                  <a:pt x="949" y="1156"/>
                  <a:pt x="1091" y="1014"/>
                  <a:pt x="1265" y="1014"/>
                </a:cubicBezTo>
                <a:cubicBezTo>
                  <a:pt x="1329" y="1014"/>
                  <a:pt x="1389" y="1033"/>
                  <a:pt x="1439" y="1066"/>
                </a:cubicBezTo>
                <a:cubicBezTo>
                  <a:pt x="1297" y="1208"/>
                  <a:pt x="1297" y="1208"/>
                  <a:pt x="1297" y="1208"/>
                </a:cubicBezTo>
                <a:cubicBezTo>
                  <a:pt x="1287" y="1205"/>
                  <a:pt x="1276" y="1203"/>
                  <a:pt x="1264" y="1203"/>
                </a:cubicBezTo>
                <a:cubicBezTo>
                  <a:pt x="1195" y="1203"/>
                  <a:pt x="1138" y="1260"/>
                  <a:pt x="1138" y="1330"/>
                </a:cubicBezTo>
                <a:cubicBezTo>
                  <a:pt x="1138" y="1400"/>
                  <a:pt x="1194" y="1457"/>
                  <a:pt x="1264" y="1457"/>
                </a:cubicBezTo>
                <a:cubicBezTo>
                  <a:pt x="1334" y="1457"/>
                  <a:pt x="1391" y="1399"/>
                  <a:pt x="1391" y="1330"/>
                </a:cubicBezTo>
                <a:cubicBezTo>
                  <a:pt x="1391" y="1318"/>
                  <a:pt x="1390" y="1307"/>
                  <a:pt x="1387" y="1297"/>
                </a:cubicBezTo>
                <a:cubicBezTo>
                  <a:pt x="1528" y="1155"/>
                  <a:pt x="1528" y="1155"/>
                  <a:pt x="1528" y="1155"/>
                </a:cubicBezTo>
                <a:cubicBezTo>
                  <a:pt x="1561" y="1205"/>
                  <a:pt x="1580" y="1265"/>
                  <a:pt x="1580" y="1330"/>
                </a:cubicBezTo>
                <a:close/>
                <a:moveTo>
                  <a:pt x="1841" y="661"/>
                </a:moveTo>
                <a:cubicBezTo>
                  <a:pt x="1802" y="502"/>
                  <a:pt x="1802" y="502"/>
                  <a:pt x="1802" y="502"/>
                </a:cubicBezTo>
                <a:cubicBezTo>
                  <a:pt x="1876" y="428"/>
                  <a:pt x="1876" y="428"/>
                  <a:pt x="1876" y="428"/>
                </a:cubicBezTo>
                <a:cubicBezTo>
                  <a:pt x="1916" y="588"/>
                  <a:pt x="1916" y="588"/>
                  <a:pt x="1916" y="588"/>
                </a:cubicBezTo>
                <a:lnTo>
                  <a:pt x="1841" y="661"/>
                </a:lnTo>
                <a:close/>
                <a:moveTo>
                  <a:pt x="1750" y="555"/>
                </a:moveTo>
                <a:cubicBezTo>
                  <a:pt x="1789" y="712"/>
                  <a:pt x="1789" y="712"/>
                  <a:pt x="1789" y="712"/>
                </a:cubicBezTo>
                <a:cubicBezTo>
                  <a:pt x="1682" y="816"/>
                  <a:pt x="1682" y="816"/>
                  <a:pt x="1682" y="816"/>
                </a:cubicBezTo>
                <a:cubicBezTo>
                  <a:pt x="1649" y="655"/>
                  <a:pt x="1649" y="655"/>
                  <a:pt x="1649" y="655"/>
                </a:cubicBezTo>
                <a:lnTo>
                  <a:pt x="1750" y="555"/>
                </a:lnTo>
                <a:close/>
                <a:moveTo>
                  <a:pt x="2021" y="861"/>
                </a:moveTo>
                <a:cubicBezTo>
                  <a:pt x="1936" y="943"/>
                  <a:pt x="1936" y="943"/>
                  <a:pt x="1936" y="943"/>
                </a:cubicBezTo>
                <a:cubicBezTo>
                  <a:pt x="1775" y="908"/>
                  <a:pt x="1775" y="908"/>
                  <a:pt x="1775" y="908"/>
                </a:cubicBezTo>
                <a:cubicBezTo>
                  <a:pt x="1881" y="802"/>
                  <a:pt x="1881" y="802"/>
                  <a:pt x="1881" y="802"/>
                </a:cubicBezTo>
                <a:cubicBezTo>
                  <a:pt x="2047" y="835"/>
                  <a:pt x="2047" y="835"/>
                  <a:pt x="2047" y="835"/>
                </a:cubicBezTo>
                <a:lnTo>
                  <a:pt x="2021" y="861"/>
                </a:lnTo>
                <a:close/>
                <a:moveTo>
                  <a:pt x="2102" y="782"/>
                </a:moveTo>
                <a:cubicBezTo>
                  <a:pt x="1935" y="749"/>
                  <a:pt x="1935" y="749"/>
                  <a:pt x="1935" y="749"/>
                </a:cubicBezTo>
                <a:cubicBezTo>
                  <a:pt x="2008" y="676"/>
                  <a:pt x="2008" y="676"/>
                  <a:pt x="2008" y="676"/>
                </a:cubicBezTo>
                <a:cubicBezTo>
                  <a:pt x="2177" y="710"/>
                  <a:pt x="2177" y="710"/>
                  <a:pt x="2177" y="710"/>
                </a:cubicBezTo>
                <a:lnTo>
                  <a:pt x="2102" y="782"/>
                </a:lnTo>
                <a:close/>
                <a:moveTo>
                  <a:pt x="2232" y="656"/>
                </a:moveTo>
                <a:cubicBezTo>
                  <a:pt x="2062" y="622"/>
                  <a:pt x="2062" y="622"/>
                  <a:pt x="2062" y="622"/>
                </a:cubicBezTo>
                <a:cubicBezTo>
                  <a:pt x="2159" y="528"/>
                  <a:pt x="2159" y="528"/>
                  <a:pt x="2159" y="528"/>
                </a:cubicBezTo>
                <a:cubicBezTo>
                  <a:pt x="2174" y="515"/>
                  <a:pt x="2174" y="515"/>
                  <a:pt x="2174" y="515"/>
                </a:cubicBezTo>
                <a:cubicBezTo>
                  <a:pt x="2341" y="551"/>
                  <a:pt x="2341" y="551"/>
                  <a:pt x="2341" y="551"/>
                </a:cubicBezTo>
                <a:lnTo>
                  <a:pt x="2232" y="656"/>
                </a:lnTo>
                <a:close/>
                <a:moveTo>
                  <a:pt x="2081" y="424"/>
                </a:moveTo>
                <a:cubicBezTo>
                  <a:pt x="1968" y="537"/>
                  <a:pt x="1968" y="537"/>
                  <a:pt x="1968" y="537"/>
                </a:cubicBezTo>
                <a:cubicBezTo>
                  <a:pt x="1928" y="376"/>
                  <a:pt x="1928" y="376"/>
                  <a:pt x="1928" y="376"/>
                </a:cubicBezTo>
                <a:cubicBezTo>
                  <a:pt x="2048" y="256"/>
                  <a:pt x="2048" y="256"/>
                  <a:pt x="2048" y="256"/>
                </a:cubicBezTo>
                <a:lnTo>
                  <a:pt x="2081" y="424"/>
                </a:lnTo>
                <a:close/>
                <a:moveTo>
                  <a:pt x="2403" y="1330"/>
                </a:moveTo>
                <a:cubicBezTo>
                  <a:pt x="2403" y="1634"/>
                  <a:pt x="2284" y="1919"/>
                  <a:pt x="2069" y="2134"/>
                </a:cubicBezTo>
                <a:cubicBezTo>
                  <a:pt x="1854" y="2349"/>
                  <a:pt x="1569" y="2468"/>
                  <a:pt x="1265" y="2468"/>
                </a:cubicBezTo>
                <a:cubicBezTo>
                  <a:pt x="961" y="2468"/>
                  <a:pt x="675" y="2349"/>
                  <a:pt x="460" y="2134"/>
                </a:cubicBezTo>
                <a:cubicBezTo>
                  <a:pt x="245" y="1919"/>
                  <a:pt x="127" y="1634"/>
                  <a:pt x="127" y="1330"/>
                </a:cubicBezTo>
                <a:cubicBezTo>
                  <a:pt x="127" y="1026"/>
                  <a:pt x="245" y="740"/>
                  <a:pt x="460" y="525"/>
                </a:cubicBezTo>
                <a:cubicBezTo>
                  <a:pt x="675" y="310"/>
                  <a:pt x="961" y="191"/>
                  <a:pt x="1265" y="191"/>
                </a:cubicBezTo>
                <a:cubicBezTo>
                  <a:pt x="1454" y="191"/>
                  <a:pt x="1637" y="237"/>
                  <a:pt x="1800" y="325"/>
                </a:cubicBezTo>
                <a:cubicBezTo>
                  <a:pt x="1611" y="515"/>
                  <a:pt x="1611" y="515"/>
                  <a:pt x="1611" y="515"/>
                </a:cubicBezTo>
                <a:cubicBezTo>
                  <a:pt x="1502" y="468"/>
                  <a:pt x="1386" y="444"/>
                  <a:pt x="1265" y="444"/>
                </a:cubicBezTo>
                <a:cubicBezTo>
                  <a:pt x="1028" y="444"/>
                  <a:pt x="806" y="536"/>
                  <a:pt x="639" y="703"/>
                </a:cubicBezTo>
                <a:cubicBezTo>
                  <a:pt x="472" y="870"/>
                  <a:pt x="380" y="1093"/>
                  <a:pt x="380" y="1329"/>
                </a:cubicBezTo>
                <a:cubicBezTo>
                  <a:pt x="380" y="1566"/>
                  <a:pt x="472" y="1788"/>
                  <a:pt x="639" y="1955"/>
                </a:cubicBezTo>
                <a:cubicBezTo>
                  <a:pt x="806" y="2122"/>
                  <a:pt x="1028" y="2214"/>
                  <a:pt x="1265" y="2214"/>
                </a:cubicBezTo>
                <a:cubicBezTo>
                  <a:pt x="1501" y="2214"/>
                  <a:pt x="1724" y="2122"/>
                  <a:pt x="1891" y="1955"/>
                </a:cubicBezTo>
                <a:cubicBezTo>
                  <a:pt x="2058" y="1788"/>
                  <a:pt x="2150" y="1566"/>
                  <a:pt x="2150" y="1329"/>
                </a:cubicBezTo>
                <a:cubicBezTo>
                  <a:pt x="2150" y="1208"/>
                  <a:pt x="2126" y="1091"/>
                  <a:pt x="2078" y="981"/>
                </a:cubicBezTo>
                <a:cubicBezTo>
                  <a:pt x="2269" y="796"/>
                  <a:pt x="2269" y="796"/>
                  <a:pt x="2269" y="796"/>
                </a:cubicBezTo>
                <a:cubicBezTo>
                  <a:pt x="2357" y="959"/>
                  <a:pt x="2403" y="1142"/>
                  <a:pt x="2403" y="1330"/>
                </a:cubicBezTo>
                <a:close/>
                <a:moveTo>
                  <a:pt x="2403" y="1330"/>
                </a:moveTo>
                <a:cubicBezTo>
                  <a:pt x="2403" y="1330"/>
                  <a:pt x="2403" y="1330"/>
                  <a:pt x="2403" y="1330"/>
                </a:cubicBezTo>
              </a:path>
            </a:pathLst>
          </a:custGeom>
          <a:solidFill>
            <a:srgbClr val="FFFFFF"/>
          </a:solidFill>
          <a:ln>
            <a:noFill/>
          </a:ln>
        </p:spPr>
        <p:txBody>
          <a:bodyPr vert="horz" wrap="square" lIns="91440" tIns="45720" rIns="91440" bIns="45720" numCol="1" anchor="t" anchorCtr="0" compatLnSpc="1"/>
          <a:lstStyle/>
          <a:p>
            <a:endParaRPr lang="zh-CN" altLang="en-US">
              <a:cs typeface="+mn-ea"/>
              <a:sym typeface="+mn-lt"/>
            </a:endParaRPr>
          </a:p>
        </p:txBody>
      </p:sp>
      <p:cxnSp>
        <p:nvCxnSpPr>
          <p:cNvPr id="22" name="淘宝-想搞设计PPT(倒卖必究)-22"/>
          <p:cNvCxnSpPr/>
          <p:nvPr/>
        </p:nvCxnSpPr>
        <p:spPr>
          <a:xfrm>
            <a:off x="10639162" y="3541281"/>
            <a:ext cx="0" cy="576000"/>
          </a:xfrm>
          <a:prstGeom prst="straightConnector1">
            <a:avLst/>
          </a:prstGeom>
          <a:ln w="19050">
            <a:solidFill>
              <a:srgbClr val="31516E"/>
            </a:solidFill>
            <a:tailEnd type="triangle" w="lg" len="med"/>
          </a:ln>
        </p:spPr>
        <p:style>
          <a:lnRef idx="1">
            <a:schemeClr val="accent1"/>
          </a:lnRef>
          <a:fillRef idx="0">
            <a:schemeClr val="accent1"/>
          </a:fillRef>
          <a:effectRef idx="0">
            <a:schemeClr val="accent1"/>
          </a:effectRef>
          <a:fontRef idx="minor">
            <a:schemeClr val="tx1"/>
          </a:fontRef>
        </p:style>
      </p:cxnSp>
      <p:sp>
        <p:nvSpPr>
          <p:cNvPr id="28" name="淘宝-想搞设计PPT(倒卖必究)-28"/>
          <p:cNvSpPr txBox="1"/>
          <p:nvPr/>
        </p:nvSpPr>
        <p:spPr>
          <a:xfrm>
            <a:off x="9363739" y="4303629"/>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31" name="淘宝-想搞设计PPT(倒卖必究)-31"/>
          <p:cNvSpPr txBox="1"/>
          <p:nvPr/>
        </p:nvSpPr>
        <p:spPr>
          <a:xfrm>
            <a:off x="9460297" y="4804603"/>
            <a:ext cx="2357730" cy="923330"/>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t>
            </a:r>
            <a:endParaRPr lang="zh-CN" altLang="en-US" sz="1200" spc="40" dirty="0">
              <a:solidFill>
                <a:srgbClr val="314371"/>
              </a:solidFill>
              <a:cs typeface="+mn-ea"/>
              <a:sym typeface="+mn-lt"/>
            </a:endParaRPr>
          </a:p>
        </p:txBody>
      </p:sp>
      <p:sp>
        <p:nvSpPr>
          <p:cNvPr id="8" name="淘宝-想搞设计PPT(倒卖必究)-8"/>
          <p:cNvSpPr/>
          <p:nvPr/>
        </p:nvSpPr>
        <p:spPr>
          <a:xfrm rot="2700000">
            <a:off x="850956" y="1746739"/>
            <a:ext cx="1447800" cy="1447800"/>
          </a:xfrm>
          <a:prstGeom prst="roundRect">
            <a:avLst>
              <a:gd name="adj" fmla="val 13232"/>
            </a:avLst>
          </a:prstGeom>
          <a:gradFill flip="none" rotWithShape="1">
            <a:gsLst>
              <a:gs pos="44000">
                <a:srgbClr val="0F4571"/>
              </a:gs>
              <a:gs pos="100000">
                <a:srgbClr val="0F4571">
                  <a:lumMod val="16000"/>
                  <a:lumOff val="84000"/>
                </a:srgbClr>
              </a:gs>
            </a:gsLst>
            <a:lin ang="27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淘宝-想搞设计PPT(倒卖必究)-17"/>
          <p:cNvSpPr>
            <a:spLocks noEditPoints="1"/>
          </p:cNvSpPr>
          <p:nvPr/>
        </p:nvSpPr>
        <p:spPr bwMode="auto">
          <a:xfrm>
            <a:off x="1328634" y="2220330"/>
            <a:ext cx="492444" cy="492443"/>
          </a:xfrm>
          <a:custGeom>
            <a:avLst/>
            <a:gdLst>
              <a:gd name="T0" fmla="*/ 168 w 227"/>
              <a:gd name="T1" fmla="*/ 15 h 227"/>
              <a:gd name="T2" fmla="*/ 212 w 227"/>
              <a:gd name="T3" fmla="*/ 59 h 227"/>
              <a:gd name="T4" fmla="*/ 68 w 227"/>
              <a:gd name="T5" fmla="*/ 203 h 227"/>
              <a:gd name="T6" fmla="*/ 13 w 227"/>
              <a:gd name="T7" fmla="*/ 214 h 227"/>
              <a:gd name="T8" fmla="*/ 24 w 227"/>
              <a:gd name="T9" fmla="*/ 159 h 227"/>
              <a:gd name="T10" fmla="*/ 168 w 227"/>
              <a:gd name="T11" fmla="*/ 15 h 227"/>
              <a:gd name="T12" fmla="*/ 168 w 227"/>
              <a:gd name="T13" fmla="*/ 0 h 227"/>
              <a:gd name="T14" fmla="*/ 15 w 227"/>
              <a:gd name="T15" fmla="*/ 154 h 227"/>
              <a:gd name="T16" fmla="*/ 0 w 227"/>
              <a:gd name="T17" fmla="*/ 227 h 227"/>
              <a:gd name="T18" fmla="*/ 74 w 227"/>
              <a:gd name="T19" fmla="*/ 213 h 227"/>
              <a:gd name="T20" fmla="*/ 227 w 227"/>
              <a:gd name="T21" fmla="*/ 59 h 227"/>
              <a:gd name="T22" fmla="*/ 168 w 227"/>
              <a:gd name="T23" fmla="*/ 0 h 227"/>
              <a:gd name="T24" fmla="*/ 141 w 227"/>
              <a:gd name="T25" fmla="*/ 27 h 227"/>
              <a:gd name="T26" fmla="*/ 134 w 227"/>
              <a:gd name="T27" fmla="*/ 34 h 227"/>
              <a:gd name="T28" fmla="*/ 193 w 227"/>
              <a:gd name="T29" fmla="*/ 93 h 227"/>
              <a:gd name="T30" fmla="*/ 200 w 227"/>
              <a:gd name="T31" fmla="*/ 86 h 227"/>
              <a:gd name="T32" fmla="*/ 141 w 227"/>
              <a:gd name="T33" fmla="*/ 27 h 227"/>
              <a:gd name="T34" fmla="*/ 128 w 227"/>
              <a:gd name="T35" fmla="*/ 40 h 227"/>
              <a:gd name="T36" fmla="*/ 120 w 227"/>
              <a:gd name="T37" fmla="*/ 48 h 227"/>
              <a:gd name="T38" fmla="*/ 179 w 227"/>
              <a:gd name="T39" fmla="*/ 107 h 227"/>
              <a:gd name="T40" fmla="*/ 187 w 227"/>
              <a:gd name="T41" fmla="*/ 99 h 227"/>
              <a:gd name="T42" fmla="*/ 128 w 227"/>
              <a:gd name="T43" fmla="*/ 40 h 227"/>
              <a:gd name="T44" fmla="*/ 22 w 227"/>
              <a:gd name="T45" fmla="*/ 146 h 227"/>
              <a:gd name="T46" fmla="*/ 14 w 227"/>
              <a:gd name="T47" fmla="*/ 154 h 227"/>
              <a:gd name="T48" fmla="*/ 73 w 227"/>
              <a:gd name="T49" fmla="*/ 213 h 227"/>
              <a:gd name="T50" fmla="*/ 81 w 227"/>
              <a:gd name="T51" fmla="*/ 205 h 227"/>
              <a:gd name="T52" fmla="*/ 22 w 227"/>
              <a:gd name="T53" fmla="*/ 146 h 227"/>
              <a:gd name="T54" fmla="*/ 140 w 227"/>
              <a:gd name="T55" fmla="*/ 64 h 227"/>
              <a:gd name="T56" fmla="*/ 38 w 227"/>
              <a:gd name="T57" fmla="*/ 166 h 227"/>
              <a:gd name="T58" fmla="*/ 45 w 227"/>
              <a:gd name="T59" fmla="*/ 173 h 227"/>
              <a:gd name="T60" fmla="*/ 147 w 227"/>
              <a:gd name="T61" fmla="*/ 72 h 227"/>
              <a:gd name="T62" fmla="*/ 140 w 227"/>
              <a:gd name="T63" fmla="*/ 64 h 227"/>
              <a:gd name="T64" fmla="*/ 155 w 227"/>
              <a:gd name="T65" fmla="*/ 80 h 227"/>
              <a:gd name="T66" fmla="*/ 54 w 227"/>
              <a:gd name="T67" fmla="*/ 182 h 227"/>
              <a:gd name="T68" fmla="*/ 61 w 227"/>
              <a:gd name="T69" fmla="*/ 189 h 227"/>
              <a:gd name="T70" fmla="*/ 163 w 227"/>
              <a:gd name="T71" fmla="*/ 88 h 227"/>
              <a:gd name="T72" fmla="*/ 155 w 227"/>
              <a:gd name="T73" fmla="*/ 80 h 227"/>
              <a:gd name="T74" fmla="*/ 155 w 227"/>
              <a:gd name="T75" fmla="*/ 80 h 227"/>
              <a:gd name="T76" fmla="*/ 155 w 227"/>
              <a:gd name="T77" fmla="*/ 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7" h="227">
                <a:moveTo>
                  <a:pt x="168" y="15"/>
                </a:moveTo>
                <a:lnTo>
                  <a:pt x="212" y="59"/>
                </a:lnTo>
                <a:lnTo>
                  <a:pt x="68" y="203"/>
                </a:lnTo>
                <a:lnTo>
                  <a:pt x="13" y="214"/>
                </a:lnTo>
                <a:lnTo>
                  <a:pt x="24" y="159"/>
                </a:lnTo>
                <a:lnTo>
                  <a:pt x="168" y="15"/>
                </a:lnTo>
                <a:close/>
                <a:moveTo>
                  <a:pt x="168" y="0"/>
                </a:moveTo>
                <a:lnTo>
                  <a:pt x="15" y="154"/>
                </a:lnTo>
                <a:lnTo>
                  <a:pt x="0" y="227"/>
                </a:lnTo>
                <a:lnTo>
                  <a:pt x="74" y="213"/>
                </a:lnTo>
                <a:lnTo>
                  <a:pt x="227" y="59"/>
                </a:lnTo>
                <a:lnTo>
                  <a:pt x="168" y="0"/>
                </a:lnTo>
                <a:close/>
                <a:moveTo>
                  <a:pt x="141" y="27"/>
                </a:moveTo>
                <a:lnTo>
                  <a:pt x="134" y="34"/>
                </a:lnTo>
                <a:lnTo>
                  <a:pt x="193" y="93"/>
                </a:lnTo>
                <a:lnTo>
                  <a:pt x="200" y="86"/>
                </a:lnTo>
                <a:lnTo>
                  <a:pt x="141" y="27"/>
                </a:lnTo>
                <a:close/>
                <a:moveTo>
                  <a:pt x="128" y="40"/>
                </a:moveTo>
                <a:lnTo>
                  <a:pt x="120" y="48"/>
                </a:lnTo>
                <a:lnTo>
                  <a:pt x="179" y="107"/>
                </a:lnTo>
                <a:lnTo>
                  <a:pt x="187" y="99"/>
                </a:lnTo>
                <a:lnTo>
                  <a:pt x="128" y="40"/>
                </a:lnTo>
                <a:close/>
                <a:moveTo>
                  <a:pt x="22" y="146"/>
                </a:moveTo>
                <a:lnTo>
                  <a:pt x="14" y="154"/>
                </a:lnTo>
                <a:lnTo>
                  <a:pt x="73" y="213"/>
                </a:lnTo>
                <a:lnTo>
                  <a:pt x="81" y="205"/>
                </a:lnTo>
                <a:lnTo>
                  <a:pt x="22" y="146"/>
                </a:lnTo>
                <a:close/>
                <a:moveTo>
                  <a:pt x="140" y="64"/>
                </a:moveTo>
                <a:lnTo>
                  <a:pt x="38" y="166"/>
                </a:lnTo>
                <a:lnTo>
                  <a:pt x="45" y="173"/>
                </a:lnTo>
                <a:lnTo>
                  <a:pt x="147" y="72"/>
                </a:lnTo>
                <a:lnTo>
                  <a:pt x="140" y="64"/>
                </a:lnTo>
                <a:close/>
                <a:moveTo>
                  <a:pt x="155" y="80"/>
                </a:moveTo>
                <a:lnTo>
                  <a:pt x="54" y="182"/>
                </a:lnTo>
                <a:lnTo>
                  <a:pt x="61" y="189"/>
                </a:lnTo>
                <a:lnTo>
                  <a:pt x="163" y="88"/>
                </a:lnTo>
                <a:lnTo>
                  <a:pt x="155" y="80"/>
                </a:lnTo>
                <a:close/>
                <a:moveTo>
                  <a:pt x="155" y="80"/>
                </a:moveTo>
                <a:lnTo>
                  <a:pt x="155" y="80"/>
                </a:lnTo>
                <a:close/>
              </a:path>
            </a:pathLst>
          </a:custGeom>
          <a:solidFill>
            <a:srgbClr val="FFFFFF"/>
          </a:solidFill>
          <a:ln>
            <a:noFill/>
          </a:ln>
        </p:spPr>
        <p:txBody>
          <a:bodyPr vert="horz" wrap="square" lIns="91440" tIns="45720" rIns="91440" bIns="45720" numCol="1" anchor="t" anchorCtr="0" compatLnSpc="1"/>
          <a:lstStyle/>
          <a:p>
            <a:endParaRPr lang="zh-CN" altLang="en-US">
              <a:cs typeface="+mn-ea"/>
              <a:sym typeface="+mn-lt"/>
            </a:endParaRPr>
          </a:p>
        </p:txBody>
      </p:sp>
      <p:cxnSp>
        <p:nvCxnSpPr>
          <p:cNvPr id="24" name="淘宝-想搞设计PPT(倒卖必究)-24"/>
          <p:cNvCxnSpPr/>
          <p:nvPr/>
        </p:nvCxnSpPr>
        <p:spPr>
          <a:xfrm>
            <a:off x="1574856" y="3541281"/>
            <a:ext cx="0" cy="576000"/>
          </a:xfrm>
          <a:prstGeom prst="straightConnector1">
            <a:avLst/>
          </a:prstGeom>
          <a:ln w="19050">
            <a:solidFill>
              <a:srgbClr val="31516E"/>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淘宝-想搞设计PPT(倒卖必究)-25"/>
          <p:cNvSpPr txBox="1"/>
          <p:nvPr/>
        </p:nvSpPr>
        <p:spPr>
          <a:xfrm>
            <a:off x="294890" y="4303629"/>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研究方法</a:t>
            </a:r>
          </a:p>
        </p:txBody>
      </p:sp>
      <p:sp>
        <p:nvSpPr>
          <p:cNvPr id="32" name="淘宝-想搞设计PPT(倒卖必究)-32"/>
          <p:cNvSpPr txBox="1"/>
          <p:nvPr/>
        </p:nvSpPr>
        <p:spPr>
          <a:xfrm>
            <a:off x="395991" y="4804603"/>
            <a:ext cx="2357730" cy="923330"/>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t>
            </a:r>
            <a:endParaRPr lang="zh-CN" altLang="en-US" sz="1200" spc="40" dirty="0">
              <a:solidFill>
                <a:srgbClr val="314371"/>
              </a:solidFill>
              <a:cs typeface="+mn-ea"/>
              <a:sym typeface="+mn-lt"/>
            </a:endParaRPr>
          </a:p>
        </p:txBody>
      </p:sp>
      <p:grpSp>
        <p:nvGrpSpPr>
          <p:cNvPr id="12" name="组合 11">
            <a:extLst>
              <a:ext uri="{FF2B5EF4-FFF2-40B4-BE49-F238E27FC236}">
                <a16:creationId xmlns:a16="http://schemas.microsoft.com/office/drawing/2014/main" id="{834F2705-DB38-C3C1-53ED-39E4186FC21B}"/>
              </a:ext>
            </a:extLst>
          </p:cNvPr>
          <p:cNvGrpSpPr/>
          <p:nvPr/>
        </p:nvGrpSpPr>
        <p:grpSpPr>
          <a:xfrm>
            <a:off x="0" y="-12932"/>
            <a:ext cx="12192000" cy="811055"/>
            <a:chOff x="0" y="473042"/>
            <a:chExt cx="12192000" cy="811055"/>
          </a:xfrm>
        </p:grpSpPr>
        <p:grpSp>
          <p:nvGrpSpPr>
            <p:cNvPr id="33" name="组合 32">
              <a:extLst>
                <a:ext uri="{FF2B5EF4-FFF2-40B4-BE49-F238E27FC236}">
                  <a16:creationId xmlns:a16="http://schemas.microsoft.com/office/drawing/2014/main" id="{51DA202C-8945-D4BB-1199-D1EEE433133D}"/>
                </a:ext>
              </a:extLst>
            </p:cNvPr>
            <p:cNvGrpSpPr/>
            <p:nvPr/>
          </p:nvGrpSpPr>
          <p:grpSpPr>
            <a:xfrm>
              <a:off x="0" y="473042"/>
              <a:ext cx="12192000" cy="792000"/>
              <a:chOff x="0" y="473042"/>
              <a:chExt cx="12192000" cy="792000"/>
            </a:xfrm>
          </p:grpSpPr>
          <p:sp>
            <p:nvSpPr>
              <p:cNvPr id="35" name="淘宝-想搞设计PPT(倒卖必究)-35">
                <a:extLst>
                  <a:ext uri="{FF2B5EF4-FFF2-40B4-BE49-F238E27FC236}">
                    <a16:creationId xmlns:a16="http://schemas.microsoft.com/office/drawing/2014/main" id="{D4AD8740-60A8-D9DC-3627-14C0394C37DB}"/>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36" name="淘宝-想搞设计PPT(倒卖必究)-36">
                <a:extLst>
                  <a:ext uri="{FF2B5EF4-FFF2-40B4-BE49-F238E27FC236}">
                    <a16:creationId xmlns:a16="http://schemas.microsoft.com/office/drawing/2014/main" id="{3D02F08F-96F8-F7BD-1321-6F8273238A96}"/>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7" name="淘宝-想搞设计PPT(倒卖必究)-37">
                <a:extLst>
                  <a:ext uri="{FF2B5EF4-FFF2-40B4-BE49-F238E27FC236}">
                    <a16:creationId xmlns:a16="http://schemas.microsoft.com/office/drawing/2014/main" id="{FEFB5E4D-01C4-D83B-777B-CA24ADAD20FB}"/>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38" name="淘宝-想搞设计PPT(倒卖必究)-38">
                <a:extLst>
                  <a:ext uri="{FF2B5EF4-FFF2-40B4-BE49-F238E27FC236}">
                    <a16:creationId xmlns:a16="http://schemas.microsoft.com/office/drawing/2014/main" id="{C1A15F0D-5689-5F1A-B6FB-8CD5D404CEA3}"/>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研究方法</a:t>
                </a:r>
              </a:p>
            </p:txBody>
          </p:sp>
          <p:cxnSp>
            <p:nvCxnSpPr>
              <p:cNvPr id="39" name="淘宝-想搞设计PPT(倒卖必究)-39">
                <a:extLst>
                  <a:ext uri="{FF2B5EF4-FFF2-40B4-BE49-F238E27FC236}">
                    <a16:creationId xmlns:a16="http://schemas.microsoft.com/office/drawing/2014/main" id="{C3D9B0DA-6AA5-3082-BCFE-25B93876CBDB}"/>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a:extLst>
                  <a:ext uri="{FF2B5EF4-FFF2-40B4-BE49-F238E27FC236}">
                    <a16:creationId xmlns:a16="http://schemas.microsoft.com/office/drawing/2014/main" id="{876A4424-94DD-FEBA-C824-53CF9FA02ACD}"/>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41" name="淘宝-想搞设计PPT(倒卖必究)-41">
                <a:extLst>
                  <a:ext uri="{FF2B5EF4-FFF2-40B4-BE49-F238E27FC236}">
                    <a16:creationId xmlns:a16="http://schemas.microsoft.com/office/drawing/2014/main" id="{85549DE9-DA5B-25D4-3A95-1C2B9DE42559}"/>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2" name="淘宝-想搞设计PPT(倒卖必究)-42">
                <a:extLst>
                  <a:ext uri="{FF2B5EF4-FFF2-40B4-BE49-F238E27FC236}">
                    <a16:creationId xmlns:a16="http://schemas.microsoft.com/office/drawing/2014/main" id="{5885B75D-AE97-34BE-2595-FE21432A5B35}"/>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43" name="淘宝-想搞设计PPT(倒卖必究)-43">
                <a:extLst>
                  <a:ext uri="{FF2B5EF4-FFF2-40B4-BE49-F238E27FC236}">
                    <a16:creationId xmlns:a16="http://schemas.microsoft.com/office/drawing/2014/main" id="{743EFBDF-DD5A-CB6D-704C-DB1DA903D17C}"/>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4" name="淘宝-想搞设计PPT(倒卖必究)-44">
                <a:extLst>
                  <a:ext uri="{FF2B5EF4-FFF2-40B4-BE49-F238E27FC236}">
                    <a16:creationId xmlns:a16="http://schemas.microsoft.com/office/drawing/2014/main" id="{819E8A2F-21BB-4EA9-4894-A0714E074ED3}"/>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47" name="Picture 46"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46" name="淘宝-想搞设计PPT(倒卖必究)-46">
                <a:extLst>
                  <a:ext uri="{FF2B5EF4-FFF2-40B4-BE49-F238E27FC236}">
                    <a16:creationId xmlns:a16="http://schemas.microsoft.com/office/drawing/2014/main" id="{71DC2746-197B-6C26-47BF-D65E088CDACA}"/>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34" name="淘宝-想搞设计PPT(倒卖必究)-34">
              <a:extLst>
                <a:ext uri="{FF2B5EF4-FFF2-40B4-BE49-F238E27FC236}">
                  <a16:creationId xmlns:a16="http://schemas.microsoft.com/office/drawing/2014/main" id="{2A2A75D3-2C67-FA2C-8144-6D88679D1367}"/>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4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淘宝-想搞设计PPT(倒卖必究)-7">
            <a:extLst>
              <a:ext uri="{FF2B5EF4-FFF2-40B4-BE49-F238E27FC236}">
                <a16:creationId xmlns:a16="http://schemas.microsoft.com/office/drawing/2014/main" id="{17EF8D44-3894-9C6B-B5F8-3B747C2CA6B9}"/>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5" name="淘宝-想搞设计PPT(倒卖必究)-5">
            <a:extLst>
              <a:ext uri="{FF2B5EF4-FFF2-40B4-BE49-F238E27FC236}">
                <a16:creationId xmlns:a16="http://schemas.microsoft.com/office/drawing/2014/main" id="{602CA404-D602-07C8-C2AE-E5023403D242}"/>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3" name="淘宝-想搞设计PPT(倒卖必究)-3">
            <a:extLst>
              <a:ext uri="{FF2B5EF4-FFF2-40B4-BE49-F238E27FC236}">
                <a16:creationId xmlns:a16="http://schemas.microsoft.com/office/drawing/2014/main" id="{F820ECF9-4345-1ACE-D7A1-CB74EABE66F2}"/>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14</a:t>
            </a:fld>
            <a:endParaRPr lang="zh-CN" altLang="en-US"/>
          </a:p>
        </p:txBody>
      </p:sp>
      <p:sp>
        <p:nvSpPr>
          <p:cNvPr id="2" name="淘宝-想搞设计PPT(倒卖必究)-2">
            <a:extLst>
              <a:ext uri="{FF2B5EF4-FFF2-40B4-BE49-F238E27FC236}">
                <a16:creationId xmlns:a16="http://schemas.microsoft.com/office/drawing/2014/main" id="{B278E82B-84BE-B11B-2A40-FE56DDBC04C4}"/>
              </a:ext>
            </a:extLst>
          </p:cNvPr>
          <p:cNvSpPr/>
          <p:nvPr/>
        </p:nvSpPr>
        <p:spPr>
          <a:xfrm>
            <a:off x="0" y="-1"/>
            <a:ext cx="12186286" cy="6858001"/>
          </a:xfrm>
          <a:prstGeom prst="rect">
            <a:avLst/>
          </a:prstGeom>
          <a:solidFill>
            <a:srgbClr val="EB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42" descr="6674524691215a9ee93708df.jpg"/>
          <p:cNvPicPr>
            <a:picLocks noChangeAspect="1"/>
          </p:cNvPicPr>
          <p:nvPr/>
        </p:nvPicPr>
        <p:blipFill>
          <a:blip r:embed="rId4"/>
          <a:stretch>
            <a:fillRect/>
          </a:stretch>
        </p:blipFill>
        <p:spPr>
          <a:xfrm>
            <a:off x="0" y="-386199"/>
            <a:ext cx="12200318" cy="7625198"/>
          </a:xfrm>
          <a:prstGeom prst="rect">
            <a:avLst/>
          </a:prstGeom>
        </p:spPr>
      </p:pic>
      <p:sp>
        <p:nvSpPr>
          <p:cNvPr id="6" name="淘宝-想搞设计PPT(倒卖必究)-6"/>
          <p:cNvSpPr/>
          <p:nvPr/>
        </p:nvSpPr>
        <p:spPr>
          <a:xfrm>
            <a:off x="0" y="0"/>
            <a:ext cx="12192000" cy="6858000"/>
          </a:xfrm>
          <a:prstGeom prst="rect">
            <a:avLst/>
          </a:prstGeom>
          <a:gradFill flip="none" rotWithShape="1">
            <a:gsLst>
              <a:gs pos="5000">
                <a:srgbClr val="0F4571"/>
              </a:gs>
              <a:gs pos="40000">
                <a:srgbClr val="0F4571">
                  <a:alpha val="88000"/>
                </a:srgbClr>
              </a:gs>
              <a:gs pos="66000">
                <a:srgbClr val="0F4571">
                  <a:alpha val="70000"/>
                </a:srgbClr>
              </a:gs>
              <a:gs pos="100000">
                <a:srgbClr val="0F4571">
                  <a:alpha val="6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淘宝-想搞设计PPT(倒卖必究)-9"/>
          <p:cNvSpPr txBox="1"/>
          <p:nvPr/>
        </p:nvSpPr>
        <p:spPr>
          <a:xfrm>
            <a:off x="371960" y="3115160"/>
            <a:ext cx="7509296" cy="1077218"/>
          </a:xfrm>
          <a:prstGeom prst="rect">
            <a:avLst/>
          </a:prstGeom>
          <a:noFill/>
        </p:spPr>
        <p:txBody>
          <a:bodyPr wrap="square" rtlCol="0">
            <a:spAutoFit/>
          </a:bodyPr>
          <a:lstStyle>
            <a:defPPr>
              <a:defRPr lang="zh-CN"/>
            </a:defPPr>
            <a:lvl1pPr>
              <a:defRPr sz="6400" spc="-500">
                <a:solidFill>
                  <a:schemeClr val="bg1"/>
                </a:solidFill>
                <a:latin typeface="汉真广标" pitchFamily="49" charset="-122"/>
                <a:ea typeface="汉真广标" pitchFamily="49" charset="-122"/>
              </a:defRPr>
            </a:lvl1pPr>
          </a:lstStyle>
          <a:p>
            <a:r>
              <a:rPr lang="zh-CN" altLang="en-US" dirty="0">
                <a:solidFill>
                  <a:srgbClr val="FFFFFF"/>
                </a:solidFill>
                <a:latin typeface="+mn-lt"/>
                <a:ea typeface="+mn-ea"/>
                <a:cs typeface="+mn-ea"/>
                <a:sym typeface="+mn-lt"/>
              </a:rPr>
              <a:t>研究成果展示及应用</a:t>
            </a:r>
          </a:p>
        </p:txBody>
      </p:sp>
      <p:sp>
        <p:nvSpPr>
          <p:cNvPr id="10" name="淘宝-想搞设计PPT(倒卖必究)-10"/>
          <p:cNvSpPr txBox="1"/>
          <p:nvPr/>
        </p:nvSpPr>
        <p:spPr>
          <a:xfrm>
            <a:off x="415303" y="4110288"/>
            <a:ext cx="5933878" cy="584775"/>
          </a:xfrm>
          <a:prstGeom prst="rect">
            <a:avLst/>
          </a:prstGeom>
          <a:noFill/>
        </p:spPr>
        <p:txBody>
          <a:bodyPr wrap="square" rtlCol="0">
            <a:spAutoFit/>
          </a:bodyPr>
          <a:lstStyle>
            <a:defPPr>
              <a:defRPr lang="zh-CN"/>
            </a:defPPr>
            <a:lvl1pPr>
              <a:defRPr sz="1600" spc="150">
                <a:solidFill>
                  <a:schemeClr val="bg1"/>
                </a:solidFill>
                <a:latin typeface="Calibri" panose="020F0502020204030204" pitchFamily="34" charset="0"/>
                <a:cs typeface="Calibri" panose="020F0502020204030204" pitchFamily="34" charset="0"/>
              </a:defRPr>
            </a:lvl1pPr>
          </a:lstStyle>
          <a:p>
            <a:r>
              <a:rPr lang="en-US" altLang="zh-CN" spc="200" dirty="0">
                <a:solidFill>
                  <a:srgbClr val="FFFFFF"/>
                </a:solidFill>
                <a:latin typeface="+mn-lt"/>
                <a:cs typeface="+mn-ea"/>
                <a:sym typeface="+mn-lt"/>
              </a:rPr>
              <a:t>DISPLAY AND APPLICATION OF RESEARCH RESULTS</a:t>
            </a:r>
          </a:p>
        </p:txBody>
      </p:sp>
      <p:sp>
        <p:nvSpPr>
          <p:cNvPr id="11" name="淘宝-想搞设计PPT(倒卖必究)-11"/>
          <p:cNvSpPr/>
          <p:nvPr/>
        </p:nvSpPr>
        <p:spPr>
          <a:xfrm>
            <a:off x="515938" y="4590303"/>
            <a:ext cx="396000" cy="5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淘宝-想搞设计PPT(倒卖必究)-12"/>
          <p:cNvSpPr txBox="1"/>
          <p:nvPr/>
        </p:nvSpPr>
        <p:spPr>
          <a:xfrm>
            <a:off x="415303" y="6238391"/>
            <a:ext cx="1914942" cy="352425"/>
          </a:xfrm>
          <a:prstGeom prst="rect">
            <a:avLst/>
          </a:prstGeom>
          <a:noFill/>
        </p:spPr>
        <p:txBody>
          <a:bodyPr wrap="square" rtlCol="0">
            <a:spAutoFit/>
          </a:bodyPr>
          <a:lstStyle/>
          <a:p>
            <a:r>
              <a:rPr lang="zh-CN" altLang="en-US" sz="1700" dirty="0">
                <a:solidFill>
                  <a:schemeClr val="bg1"/>
                </a:solidFill>
                <a:cs typeface="+mn-ea"/>
                <a:sym typeface="+mn-lt"/>
              </a:rPr>
              <a:t>答辩人：想搞设计</a:t>
            </a:r>
          </a:p>
        </p:txBody>
      </p:sp>
      <p:sp>
        <p:nvSpPr>
          <p:cNvPr id="13" name="淘宝-想搞设计PPT(倒卖必究)-13"/>
          <p:cNvSpPr txBox="1"/>
          <p:nvPr/>
        </p:nvSpPr>
        <p:spPr>
          <a:xfrm>
            <a:off x="2344491" y="6238391"/>
            <a:ext cx="2559932" cy="353943"/>
          </a:xfrm>
          <a:prstGeom prst="rect">
            <a:avLst/>
          </a:prstGeom>
          <a:noFill/>
        </p:spPr>
        <p:txBody>
          <a:bodyPr wrap="square" rtlCol="0">
            <a:spAutoFit/>
          </a:bodyPr>
          <a:lstStyle/>
          <a:p>
            <a:r>
              <a:rPr lang="zh-CN" altLang="en-US" sz="1700" dirty="0">
                <a:solidFill>
                  <a:schemeClr val="bg1"/>
                </a:solidFill>
                <a:cs typeface="+mn-ea"/>
                <a:sym typeface="+mn-lt"/>
              </a:rPr>
              <a:t>指导老师：想搞设计</a:t>
            </a:r>
          </a:p>
        </p:txBody>
      </p:sp>
      <p:sp>
        <p:nvSpPr>
          <p:cNvPr id="16" name="淘宝-想搞设计PPT(倒卖必究)-16"/>
          <p:cNvSpPr/>
          <p:nvPr/>
        </p:nvSpPr>
        <p:spPr>
          <a:xfrm rot="8100000" flipH="1">
            <a:off x="2249243" y="6337773"/>
            <a:ext cx="162000" cy="162000"/>
          </a:xfrm>
          <a:custGeom>
            <a:avLst/>
            <a:gdLst>
              <a:gd name="connsiteX0" fmla="*/ 108000 w 198000"/>
              <a:gd name="connsiteY0" fmla="*/ 198000 h 198000"/>
              <a:gd name="connsiteX1" fmla="*/ 108000 w 198000"/>
              <a:gd name="connsiteY1" fmla="*/ 108000 h 198000"/>
              <a:gd name="connsiteX2" fmla="*/ 198000 w 198000"/>
              <a:gd name="connsiteY2" fmla="*/ 108000 h 198000"/>
              <a:gd name="connsiteX3" fmla="*/ 198000 w 198000"/>
              <a:gd name="connsiteY3" fmla="*/ 90000 h 198000"/>
              <a:gd name="connsiteX4" fmla="*/ 108000 w 198000"/>
              <a:gd name="connsiteY4" fmla="*/ 90000 h 198000"/>
              <a:gd name="connsiteX5" fmla="*/ 108000 w 198000"/>
              <a:gd name="connsiteY5" fmla="*/ 0 h 198000"/>
              <a:gd name="connsiteX6" fmla="*/ 90000 w 198000"/>
              <a:gd name="connsiteY6" fmla="*/ 0 h 198000"/>
              <a:gd name="connsiteX7" fmla="*/ 90000 w 198000"/>
              <a:gd name="connsiteY7" fmla="*/ 90000 h 198000"/>
              <a:gd name="connsiteX8" fmla="*/ 0 w 198000"/>
              <a:gd name="connsiteY8" fmla="*/ 90000 h 198000"/>
              <a:gd name="connsiteX9" fmla="*/ 0 w 198000"/>
              <a:gd name="connsiteY9" fmla="*/ 108000 h 198000"/>
              <a:gd name="connsiteX10" fmla="*/ 90000 w 198000"/>
              <a:gd name="connsiteY10" fmla="*/ 108000 h 198000"/>
              <a:gd name="connsiteX11" fmla="*/ 90000 w 198000"/>
              <a:gd name="connsiteY11" fmla="*/ 198000 h 1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 h="198000">
                <a:moveTo>
                  <a:pt x="108000" y="198000"/>
                </a:moveTo>
                <a:lnTo>
                  <a:pt x="108000" y="108000"/>
                </a:lnTo>
                <a:lnTo>
                  <a:pt x="198000" y="108000"/>
                </a:lnTo>
                <a:lnTo>
                  <a:pt x="198000" y="90000"/>
                </a:lnTo>
                <a:lnTo>
                  <a:pt x="108000" y="90000"/>
                </a:lnTo>
                <a:lnTo>
                  <a:pt x="108000" y="0"/>
                </a:lnTo>
                <a:lnTo>
                  <a:pt x="90000" y="0"/>
                </a:lnTo>
                <a:lnTo>
                  <a:pt x="90000" y="90000"/>
                </a:lnTo>
                <a:lnTo>
                  <a:pt x="0" y="90000"/>
                </a:lnTo>
                <a:lnTo>
                  <a:pt x="0" y="108000"/>
                </a:lnTo>
                <a:lnTo>
                  <a:pt x="90000" y="108000"/>
                </a:lnTo>
                <a:lnTo>
                  <a:pt x="90000" y="19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淘宝-想搞设计PPT(倒卖必究)-17"/>
          <p:cNvSpPr txBox="1"/>
          <p:nvPr/>
        </p:nvSpPr>
        <p:spPr>
          <a:xfrm>
            <a:off x="354211" y="2183590"/>
            <a:ext cx="3952067" cy="1138773"/>
          </a:xfrm>
          <a:prstGeom prst="rect">
            <a:avLst/>
          </a:prstGeom>
          <a:noFill/>
        </p:spPr>
        <p:txBody>
          <a:bodyPr wrap="square" rtlCol="0">
            <a:spAutoFit/>
          </a:bodyPr>
          <a:lstStyle>
            <a:defPPr>
              <a:defRPr lang="zh-CN"/>
            </a:defPPr>
            <a:lvl1pPr>
              <a:defRPr sz="6800" b="1" spc="-700">
                <a:solidFill>
                  <a:schemeClr val="bg1"/>
                </a:solidFill>
                <a:latin typeface="Arial" panose="020B0604020202020204"/>
                <a:ea typeface="微软雅黑" panose="020B0503020204020204" pitchFamily="34" charset="-122"/>
              </a:defRPr>
            </a:lvl1pPr>
          </a:lstStyle>
          <a:p>
            <a:r>
              <a:rPr lang="zh-CN" altLang="en-US" dirty="0">
                <a:solidFill>
                  <a:srgbClr val="FFFFFF"/>
                </a:solidFill>
                <a:latin typeface="+mn-lt"/>
                <a:ea typeface="+mn-ea"/>
                <a:cs typeface="+mn-ea"/>
                <a:sym typeface="+mn-lt"/>
              </a:rPr>
              <a:t>第三章</a:t>
            </a:r>
          </a:p>
        </p:txBody>
      </p:sp>
      <p:cxnSp>
        <p:nvCxnSpPr>
          <p:cNvPr id="39" name="淘宝-想搞设计PPT(倒卖必究)-39"/>
          <p:cNvCxnSpPr/>
          <p:nvPr/>
        </p:nvCxnSpPr>
        <p:spPr>
          <a:xfrm>
            <a:off x="11715750" y="1706389"/>
            <a:ext cx="0" cy="325755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p:cNvSpPr txBox="1"/>
          <p:nvPr/>
        </p:nvSpPr>
        <p:spPr>
          <a:xfrm>
            <a:off x="9713699" y="5581202"/>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GRADUATION</a:t>
            </a:r>
            <a:endParaRPr lang="zh-CN" altLang="en-US" sz="1700" spc="50" dirty="0">
              <a:solidFill>
                <a:schemeClr val="bg1"/>
              </a:solidFill>
              <a:cs typeface="+mn-ea"/>
              <a:sym typeface="+mn-lt"/>
            </a:endParaRPr>
          </a:p>
        </p:txBody>
      </p:sp>
      <p:sp>
        <p:nvSpPr>
          <p:cNvPr id="41" name="淘宝-想搞设计PPT(倒卖必究)-41"/>
          <p:cNvSpPr txBox="1"/>
          <p:nvPr/>
        </p:nvSpPr>
        <p:spPr>
          <a:xfrm>
            <a:off x="9713699" y="5920352"/>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DESIGN</a:t>
            </a:r>
            <a:endParaRPr lang="zh-CN" altLang="en-US" sz="1700" spc="50" dirty="0">
              <a:solidFill>
                <a:schemeClr val="bg1"/>
              </a:solidFill>
              <a:cs typeface="+mn-ea"/>
              <a:sym typeface="+mn-lt"/>
            </a:endParaRPr>
          </a:p>
        </p:txBody>
      </p:sp>
      <p:sp>
        <p:nvSpPr>
          <p:cNvPr id="42" name="淘宝-想搞设计PPT(倒卖必究)-42"/>
          <p:cNvSpPr txBox="1"/>
          <p:nvPr/>
        </p:nvSpPr>
        <p:spPr>
          <a:xfrm>
            <a:off x="9713699" y="6259501"/>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TEMPLATE</a:t>
            </a:r>
          </a:p>
        </p:txBody>
      </p:sp>
      <p:pic>
        <p:nvPicPr>
          <p:cNvPr id="44" name="Picture 43" descr="华中科技大学.png"/>
          <p:cNvPicPr>
            <a:picLocks noChangeAspect="1"/>
          </p:cNvPicPr>
          <p:nvPr/>
        </p:nvPicPr>
        <p:blipFill>
          <a:blip r:embed="rId5"/>
          <a:stretch>
            <a:fillRect/>
          </a:stretch>
        </p:blipFill>
        <p:spPr>
          <a:xfrm>
            <a:off x="323073" y="241278"/>
            <a:ext cx="2785387" cy="611788"/>
          </a:xfrm>
          <a:prstGeom prst="rect">
            <a:avLst/>
          </a:prstGeom>
        </p:spPr>
      </p:pic>
      <p:grpSp>
        <p:nvGrpSpPr>
          <p:cNvPr id="4" name="组合 3">
            <a:extLst>
              <a:ext uri="{FF2B5EF4-FFF2-40B4-BE49-F238E27FC236}">
                <a16:creationId xmlns:a16="http://schemas.microsoft.com/office/drawing/2014/main" id="{A4980C11-262E-0AD2-1C5F-6F4A82A2DD91}"/>
              </a:ext>
            </a:extLst>
          </p:cNvPr>
          <p:cNvGrpSpPr/>
          <p:nvPr/>
        </p:nvGrpSpPr>
        <p:grpSpPr>
          <a:xfrm>
            <a:off x="3686628" y="432229"/>
            <a:ext cx="8182299" cy="338554"/>
            <a:chOff x="3686628" y="432229"/>
            <a:chExt cx="8182299" cy="338554"/>
          </a:xfrm>
        </p:grpSpPr>
        <p:sp>
          <p:nvSpPr>
            <p:cNvPr id="15" name="淘宝-想搞设计PPT(倒卖必究)-15">
              <a:extLst>
                <a:ext uri="{FF2B5EF4-FFF2-40B4-BE49-F238E27FC236}">
                  <a16:creationId xmlns:a16="http://schemas.microsoft.com/office/drawing/2014/main" id="{FC69D02F-5C6D-F756-7491-586474D48E78}"/>
                </a:ext>
              </a:extLst>
            </p:cNvPr>
            <p:cNvSpPr txBox="1"/>
            <p:nvPr/>
          </p:nvSpPr>
          <p:spPr>
            <a:xfrm>
              <a:off x="9924012" y="432229"/>
              <a:ext cx="1944915" cy="338554"/>
            </a:xfrm>
            <a:prstGeom prst="rect">
              <a:avLst/>
            </a:prstGeom>
            <a:noFill/>
          </p:spPr>
          <p:txBody>
            <a:bodyPr wrap="square" rtlCol="0">
              <a:spAutoFit/>
            </a:bodyPr>
            <a:lstStyle/>
            <a:p>
              <a:r>
                <a:rPr lang="zh-CN" altLang="en-US" sz="1600" spc="-150" dirty="0">
                  <a:solidFill>
                    <a:schemeClr val="bg1"/>
                  </a:solidFill>
                  <a:cs typeface="+mn-ea"/>
                  <a:sym typeface="+mn-lt"/>
                </a:rPr>
                <a:t>论文总结</a:t>
              </a:r>
            </a:p>
          </p:txBody>
        </p:sp>
        <p:grpSp>
          <p:nvGrpSpPr>
            <p:cNvPr id="18" name="组合 17">
              <a:extLst>
                <a:ext uri="{FF2B5EF4-FFF2-40B4-BE49-F238E27FC236}">
                  <a16:creationId xmlns:a16="http://schemas.microsoft.com/office/drawing/2014/main" id="{C1A7A07C-1B3D-6C98-DE7D-F4A78E21C70B}"/>
                </a:ext>
              </a:extLst>
            </p:cNvPr>
            <p:cNvGrpSpPr/>
            <p:nvPr/>
          </p:nvGrpSpPr>
          <p:grpSpPr>
            <a:xfrm>
              <a:off x="3686628" y="432229"/>
              <a:ext cx="6754560" cy="338554"/>
              <a:chOff x="3686628" y="432229"/>
              <a:chExt cx="6754560" cy="338554"/>
            </a:xfrm>
          </p:grpSpPr>
          <p:sp>
            <p:nvSpPr>
              <p:cNvPr id="19" name="淘宝-想搞设计PPT(倒卖必究)-19">
                <a:extLst>
                  <a:ext uri="{FF2B5EF4-FFF2-40B4-BE49-F238E27FC236}">
                    <a16:creationId xmlns:a16="http://schemas.microsoft.com/office/drawing/2014/main" id="{855FB677-B05E-A70A-F64A-A591B58FF421}"/>
                  </a:ext>
                </a:extLst>
              </p:cNvPr>
              <p:cNvSpPr txBox="1"/>
              <p:nvPr/>
            </p:nvSpPr>
            <p:spPr>
              <a:xfrm>
                <a:off x="3686628"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选题背景</a:t>
                </a:r>
              </a:p>
            </p:txBody>
          </p:sp>
          <p:sp>
            <p:nvSpPr>
              <p:cNvPr id="20" name="淘宝-想搞设计PPT(倒卖必究)-20">
                <a:extLst>
                  <a:ext uri="{FF2B5EF4-FFF2-40B4-BE49-F238E27FC236}">
                    <a16:creationId xmlns:a16="http://schemas.microsoft.com/office/drawing/2014/main" id="{903CBFD4-B46E-EFA2-DF6D-AD39022AB093}"/>
                  </a:ext>
                </a:extLst>
              </p:cNvPr>
              <p:cNvSpPr txBox="1"/>
              <p:nvPr/>
            </p:nvSpPr>
            <p:spPr>
              <a:xfrm>
                <a:off x="5878285"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研究方法</a:t>
                </a:r>
              </a:p>
            </p:txBody>
          </p:sp>
          <p:sp>
            <p:nvSpPr>
              <p:cNvPr id="21" name="淘宝-想搞设计PPT(倒卖必究)-21">
                <a:extLst>
                  <a:ext uri="{FF2B5EF4-FFF2-40B4-BE49-F238E27FC236}">
                    <a16:creationId xmlns:a16="http://schemas.microsoft.com/office/drawing/2014/main" id="{86272D13-58EC-0935-48B3-A1CC9F8C5EBE}"/>
                  </a:ext>
                </a:extLst>
              </p:cNvPr>
              <p:cNvSpPr txBox="1"/>
              <p:nvPr/>
            </p:nvSpPr>
            <p:spPr>
              <a:xfrm>
                <a:off x="7881256"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研究成果</a:t>
                </a:r>
              </a:p>
            </p:txBody>
          </p:sp>
          <p:sp>
            <p:nvSpPr>
              <p:cNvPr id="22" name="淘宝-想搞设计PPT(倒卖必究)-22">
                <a:extLst>
                  <a:ext uri="{FF2B5EF4-FFF2-40B4-BE49-F238E27FC236}">
                    <a16:creationId xmlns:a16="http://schemas.microsoft.com/office/drawing/2014/main" id="{FF992F50-5C61-03FA-6D21-40CE0EC82F12}"/>
                  </a:ext>
                </a:extLst>
              </p:cNvPr>
              <p:cNvSpPr/>
              <p:nvPr/>
            </p:nvSpPr>
            <p:spPr>
              <a:xfrm>
                <a:off x="7875753" y="442696"/>
                <a:ext cx="917758" cy="324000"/>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cSld>
  <p:clrMapOvr>
    <a:masterClrMapping/>
  </p:clrMapOvr>
  <p:transition spd="slow" advClick="0"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淘宝-想搞设计PPT(倒卖必究)-30">
            <a:extLst>
              <a:ext uri="{FF2B5EF4-FFF2-40B4-BE49-F238E27FC236}">
                <a16:creationId xmlns:a16="http://schemas.microsoft.com/office/drawing/2014/main" id="{95FE7340-20D6-2D47-F2FD-56F8D1EF27CB}"/>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11" name="淘宝-想搞设计PPT(倒卖必究)-11">
            <a:extLst>
              <a:ext uri="{FF2B5EF4-FFF2-40B4-BE49-F238E27FC236}">
                <a16:creationId xmlns:a16="http://schemas.microsoft.com/office/drawing/2014/main" id="{19ECEF8F-A5DD-4E03-6377-2F5CDAEB65B0}"/>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10" name="淘宝-想搞设计PPT(倒卖必究)-10">
            <a:extLst>
              <a:ext uri="{FF2B5EF4-FFF2-40B4-BE49-F238E27FC236}">
                <a16:creationId xmlns:a16="http://schemas.microsoft.com/office/drawing/2014/main" id="{7A8574C7-F098-2FB3-0C1B-70F3199E9091}"/>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15</a:t>
            </a:fld>
            <a:endParaRPr lang="zh-CN" altLang="en-US"/>
          </a:p>
        </p:txBody>
      </p:sp>
      <p:sp>
        <p:nvSpPr>
          <p:cNvPr id="7" name="淘宝-想搞设计PPT(倒卖必究)-7"/>
          <p:cNvSpPr/>
          <p:nvPr/>
        </p:nvSpPr>
        <p:spPr>
          <a:xfrm>
            <a:off x="1016000" y="1507066"/>
            <a:ext cx="4968000" cy="1811867"/>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淘宝-想搞设计PPT(倒卖必究)-19"/>
          <p:cNvSpPr txBox="1"/>
          <p:nvPr/>
        </p:nvSpPr>
        <p:spPr>
          <a:xfrm>
            <a:off x="1016001" y="1758306"/>
            <a:ext cx="2224800" cy="461665"/>
          </a:xfrm>
          <a:prstGeom prst="rect">
            <a:avLst/>
          </a:prstGeom>
          <a:noFill/>
        </p:spPr>
        <p:txBody>
          <a:bodyPr wrap="square" rtlCol="0">
            <a:spAutoFit/>
          </a:bodyPr>
          <a:lstStyle/>
          <a:p>
            <a:pPr algn="ctr"/>
            <a:r>
              <a:rPr lang="zh-CN" altLang="en-US" sz="2400" b="1" spc="-150" dirty="0">
                <a:solidFill>
                  <a:schemeClr val="bg1"/>
                </a:solidFill>
                <a:cs typeface="+mn-ea"/>
                <a:sym typeface="+mn-lt"/>
              </a:rPr>
              <a:t>研究的成果</a:t>
            </a:r>
          </a:p>
        </p:txBody>
      </p:sp>
      <p:sp>
        <p:nvSpPr>
          <p:cNvPr id="23" name="淘宝-想搞设计PPT(倒卖必究)-23"/>
          <p:cNvSpPr txBox="1"/>
          <p:nvPr/>
        </p:nvSpPr>
        <p:spPr>
          <a:xfrm>
            <a:off x="1343568" y="2169839"/>
            <a:ext cx="3678093" cy="923330"/>
          </a:xfrm>
          <a:prstGeom prst="rect">
            <a:avLst/>
          </a:prstGeom>
          <a:noFill/>
        </p:spPr>
        <p:txBody>
          <a:bodyPr wrap="square" rtlCol="0">
            <a:spAutoFit/>
          </a:bodyPr>
          <a:lstStyle/>
          <a:p>
            <a:pPr>
              <a:lnSpc>
                <a:spcPct val="150000"/>
              </a:lnSpc>
            </a:pPr>
            <a:r>
              <a:rPr lang="en-US" altLang="zh-CN" sz="1200" spc="40">
                <a:solidFill>
                  <a:schemeClr val="bg1"/>
                </a:solidFill>
                <a:cs typeface="+mn-ea"/>
                <a:sym typeface="+mn-lt"/>
              </a:rPr>
              <a:t>Add your text here. Add your text here. Add your text here. Add your text here. Add your text here. Add your text here. </a:t>
            </a:r>
            <a:endParaRPr lang="zh-CN" altLang="en-US" sz="1200" spc="40" dirty="0">
              <a:solidFill>
                <a:schemeClr val="bg1"/>
              </a:solidFill>
              <a:cs typeface="+mn-ea"/>
              <a:sym typeface="+mn-lt"/>
            </a:endParaRPr>
          </a:p>
        </p:txBody>
      </p:sp>
      <p:sp>
        <p:nvSpPr>
          <p:cNvPr id="15" name="淘宝-想搞设计PPT(倒卖必究)-15"/>
          <p:cNvSpPr/>
          <p:nvPr/>
        </p:nvSpPr>
        <p:spPr>
          <a:xfrm>
            <a:off x="1016000" y="3555999"/>
            <a:ext cx="4968000" cy="1811867"/>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淘宝-想搞设计PPT(倒卖必究)-20"/>
          <p:cNvSpPr txBox="1"/>
          <p:nvPr/>
        </p:nvSpPr>
        <p:spPr>
          <a:xfrm>
            <a:off x="1016001" y="3805470"/>
            <a:ext cx="2224800" cy="461665"/>
          </a:xfrm>
          <a:prstGeom prst="rect">
            <a:avLst/>
          </a:prstGeom>
          <a:noFill/>
        </p:spPr>
        <p:txBody>
          <a:bodyPr wrap="square" rtlCol="0">
            <a:spAutoFit/>
          </a:bodyPr>
          <a:lstStyle/>
          <a:p>
            <a:pPr algn="ctr"/>
            <a:r>
              <a:rPr lang="zh-CN" altLang="en-US" sz="2400" b="1" spc="-150" dirty="0">
                <a:solidFill>
                  <a:schemeClr val="bg1"/>
                </a:solidFill>
                <a:cs typeface="+mn-ea"/>
                <a:sym typeface="+mn-lt"/>
              </a:rPr>
              <a:t>研究的成果</a:t>
            </a:r>
          </a:p>
        </p:txBody>
      </p:sp>
      <p:sp>
        <p:nvSpPr>
          <p:cNvPr id="24" name="淘宝-想搞设计PPT(倒卖必究)-24"/>
          <p:cNvSpPr txBox="1"/>
          <p:nvPr/>
        </p:nvSpPr>
        <p:spPr>
          <a:xfrm>
            <a:off x="1343568" y="4224969"/>
            <a:ext cx="3678093" cy="923330"/>
          </a:xfrm>
          <a:prstGeom prst="rect">
            <a:avLst/>
          </a:prstGeom>
          <a:noFill/>
        </p:spPr>
        <p:txBody>
          <a:bodyPr wrap="square" rtlCol="0">
            <a:spAutoFit/>
          </a:bodyPr>
          <a:lstStyle/>
          <a:p>
            <a:pPr>
              <a:lnSpc>
                <a:spcPct val="150000"/>
              </a:lnSpc>
            </a:pPr>
            <a:r>
              <a:rPr lang="en-US" altLang="zh-CN" sz="1200" spc="40">
                <a:solidFill>
                  <a:schemeClr val="bg1"/>
                </a:solidFill>
                <a:cs typeface="+mn-ea"/>
                <a:sym typeface="+mn-lt"/>
              </a:rPr>
              <a:t>Add your text here. Add your text here. Add your text here. Add your text here. Add your text here. Add your text here. </a:t>
            </a:r>
            <a:endParaRPr lang="zh-CN" altLang="en-US" sz="1200" spc="40" dirty="0">
              <a:solidFill>
                <a:schemeClr val="bg1"/>
              </a:solidFill>
              <a:cs typeface="+mn-ea"/>
              <a:sym typeface="+mn-lt"/>
            </a:endParaRPr>
          </a:p>
        </p:txBody>
      </p:sp>
      <p:sp>
        <p:nvSpPr>
          <p:cNvPr id="13" name="淘宝-想搞设计PPT(倒卖必究)-13"/>
          <p:cNvSpPr/>
          <p:nvPr/>
        </p:nvSpPr>
        <p:spPr>
          <a:xfrm>
            <a:off x="6214535" y="1507066"/>
            <a:ext cx="4968000" cy="1811867"/>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淘宝-想搞设计PPT(倒卖必究)-21"/>
          <p:cNvSpPr txBox="1"/>
          <p:nvPr/>
        </p:nvSpPr>
        <p:spPr>
          <a:xfrm>
            <a:off x="8957733" y="1758306"/>
            <a:ext cx="2224802" cy="461665"/>
          </a:xfrm>
          <a:prstGeom prst="rect">
            <a:avLst/>
          </a:prstGeom>
          <a:noFill/>
        </p:spPr>
        <p:txBody>
          <a:bodyPr wrap="square" rtlCol="0">
            <a:spAutoFit/>
          </a:bodyPr>
          <a:lstStyle/>
          <a:p>
            <a:pPr algn="ctr"/>
            <a:r>
              <a:rPr lang="zh-CN" altLang="en-US" sz="2400" b="1" spc="-150" dirty="0">
                <a:solidFill>
                  <a:schemeClr val="bg1"/>
                </a:solidFill>
                <a:cs typeface="+mn-ea"/>
                <a:sym typeface="+mn-lt"/>
              </a:rPr>
              <a:t>研究的成果</a:t>
            </a:r>
          </a:p>
        </p:txBody>
      </p:sp>
      <p:sp>
        <p:nvSpPr>
          <p:cNvPr id="25" name="淘宝-想搞设计PPT(倒卖必究)-25"/>
          <p:cNvSpPr txBox="1"/>
          <p:nvPr/>
        </p:nvSpPr>
        <p:spPr>
          <a:xfrm>
            <a:off x="7206855" y="2132768"/>
            <a:ext cx="3678093" cy="923330"/>
          </a:xfrm>
          <a:prstGeom prst="rect">
            <a:avLst/>
          </a:prstGeom>
          <a:noFill/>
        </p:spPr>
        <p:txBody>
          <a:bodyPr wrap="square" rtlCol="0">
            <a:spAutoFit/>
          </a:bodyPr>
          <a:lstStyle/>
          <a:p>
            <a:pPr algn="r">
              <a:lnSpc>
                <a:spcPct val="150000"/>
              </a:lnSpc>
            </a:pPr>
            <a:r>
              <a:rPr lang="en-US" altLang="zh-CN" sz="1200" spc="40">
                <a:solidFill>
                  <a:schemeClr val="bg1"/>
                </a:solidFill>
                <a:cs typeface="+mn-ea"/>
                <a:sym typeface="+mn-lt"/>
              </a:rPr>
              <a:t>Add your text here. Add your text here. Add your text here. Add your text here. Add your text here. Add your text here.</a:t>
            </a:r>
            <a:endParaRPr lang="zh-CN" altLang="en-US" sz="1200" spc="40" dirty="0">
              <a:solidFill>
                <a:schemeClr val="bg1"/>
              </a:solidFill>
              <a:cs typeface="+mn-ea"/>
              <a:sym typeface="+mn-lt"/>
            </a:endParaRPr>
          </a:p>
        </p:txBody>
      </p:sp>
      <p:sp>
        <p:nvSpPr>
          <p:cNvPr id="16" name="淘宝-想搞设计PPT(倒卖必究)-16"/>
          <p:cNvSpPr/>
          <p:nvPr/>
        </p:nvSpPr>
        <p:spPr>
          <a:xfrm>
            <a:off x="6214535" y="3555999"/>
            <a:ext cx="4968000" cy="1811867"/>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淘宝-想搞设计PPT(倒卖必究)-22"/>
          <p:cNvSpPr txBox="1"/>
          <p:nvPr/>
        </p:nvSpPr>
        <p:spPr>
          <a:xfrm>
            <a:off x="8957733" y="3805470"/>
            <a:ext cx="2224802" cy="461665"/>
          </a:xfrm>
          <a:prstGeom prst="rect">
            <a:avLst/>
          </a:prstGeom>
          <a:noFill/>
        </p:spPr>
        <p:txBody>
          <a:bodyPr wrap="square" rtlCol="0">
            <a:spAutoFit/>
          </a:bodyPr>
          <a:lstStyle/>
          <a:p>
            <a:pPr algn="ctr"/>
            <a:r>
              <a:rPr lang="zh-CN" altLang="en-US" sz="2400" b="1" spc="-150" dirty="0">
                <a:solidFill>
                  <a:schemeClr val="bg1"/>
                </a:solidFill>
                <a:cs typeface="+mn-ea"/>
                <a:sym typeface="+mn-lt"/>
              </a:rPr>
              <a:t>研究的成果</a:t>
            </a:r>
          </a:p>
        </p:txBody>
      </p:sp>
      <p:sp>
        <p:nvSpPr>
          <p:cNvPr id="26" name="淘宝-想搞设计PPT(倒卖必究)-26"/>
          <p:cNvSpPr txBox="1"/>
          <p:nvPr/>
        </p:nvSpPr>
        <p:spPr>
          <a:xfrm>
            <a:off x="7206855" y="4224969"/>
            <a:ext cx="3678093" cy="923330"/>
          </a:xfrm>
          <a:prstGeom prst="rect">
            <a:avLst/>
          </a:prstGeom>
          <a:noFill/>
        </p:spPr>
        <p:txBody>
          <a:bodyPr wrap="square" rtlCol="0">
            <a:spAutoFit/>
          </a:bodyPr>
          <a:lstStyle/>
          <a:p>
            <a:pPr algn="r">
              <a:lnSpc>
                <a:spcPct val="150000"/>
              </a:lnSpc>
            </a:pPr>
            <a:r>
              <a:rPr lang="en-US" altLang="zh-CN" sz="1200" spc="40">
                <a:solidFill>
                  <a:schemeClr val="bg1"/>
                </a:solidFill>
                <a:cs typeface="+mn-ea"/>
                <a:sym typeface="+mn-lt"/>
              </a:rPr>
              <a:t>Add your text here. Add your text here. Add your text here. Add your text here. Add your text here. Add your text here.</a:t>
            </a:r>
            <a:endParaRPr lang="zh-CN" altLang="en-US" sz="1200" spc="40" dirty="0">
              <a:solidFill>
                <a:schemeClr val="bg1"/>
              </a:solidFill>
              <a:cs typeface="+mn-ea"/>
              <a:sym typeface="+mn-lt"/>
            </a:endParaRPr>
          </a:p>
        </p:txBody>
      </p:sp>
      <p:grpSp>
        <p:nvGrpSpPr>
          <p:cNvPr id="31" name="组合 30">
            <a:extLst>
              <a:ext uri="{FF2B5EF4-FFF2-40B4-BE49-F238E27FC236}">
                <a16:creationId xmlns:a16="http://schemas.microsoft.com/office/drawing/2014/main" id="{E4B6A166-A3CD-68BD-AC39-9A82D64BC7F7}"/>
              </a:ext>
            </a:extLst>
          </p:cNvPr>
          <p:cNvGrpSpPr/>
          <p:nvPr/>
        </p:nvGrpSpPr>
        <p:grpSpPr>
          <a:xfrm>
            <a:off x="5065125" y="2615230"/>
            <a:ext cx="2068286" cy="1620000"/>
            <a:chOff x="5065125" y="2615230"/>
            <a:chExt cx="2068286" cy="1620000"/>
          </a:xfrm>
        </p:grpSpPr>
        <p:sp>
          <p:nvSpPr>
            <p:cNvPr id="17" name="淘宝-想搞设计PPT(倒卖必究)-17"/>
            <p:cNvSpPr/>
            <p:nvPr/>
          </p:nvSpPr>
          <p:spPr>
            <a:xfrm>
              <a:off x="5289268" y="2615230"/>
              <a:ext cx="1620000" cy="1620000"/>
            </a:xfrm>
            <a:prstGeom prst="ellipse">
              <a:avLst/>
            </a:prstGeom>
            <a:solidFill>
              <a:srgbClr val="31516E"/>
            </a:solidFill>
            <a:ln w="952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淘宝-想搞设计PPT(倒卖必究)-18"/>
            <p:cNvSpPr txBox="1"/>
            <p:nvPr/>
          </p:nvSpPr>
          <p:spPr>
            <a:xfrm>
              <a:off x="5065125" y="2880603"/>
              <a:ext cx="2068286" cy="1200329"/>
            </a:xfrm>
            <a:prstGeom prst="rect">
              <a:avLst/>
            </a:prstGeom>
            <a:noFill/>
          </p:spPr>
          <p:txBody>
            <a:bodyPr wrap="square" rtlCol="0">
              <a:spAutoFit/>
            </a:bodyPr>
            <a:lstStyle/>
            <a:p>
              <a:pPr algn="ctr">
                <a:lnSpc>
                  <a:spcPct val="90000"/>
                </a:lnSpc>
              </a:pPr>
              <a:r>
                <a:rPr lang="zh-CN" altLang="en-US" sz="4000" b="1" dirty="0">
                  <a:solidFill>
                    <a:schemeClr val="bg1"/>
                  </a:solidFill>
                  <a:cs typeface="+mn-ea"/>
                  <a:sym typeface="+mn-lt"/>
                </a:rPr>
                <a:t>论文</a:t>
              </a:r>
              <a:endParaRPr lang="en-US" altLang="zh-CN" sz="4000" b="1" dirty="0">
                <a:solidFill>
                  <a:schemeClr val="bg1"/>
                </a:solidFill>
                <a:cs typeface="+mn-ea"/>
                <a:sym typeface="+mn-lt"/>
              </a:endParaRPr>
            </a:p>
            <a:p>
              <a:pPr algn="ctr">
                <a:lnSpc>
                  <a:spcPct val="90000"/>
                </a:lnSpc>
              </a:pPr>
              <a:r>
                <a:rPr lang="zh-CN" altLang="en-US" sz="4000" b="1" dirty="0">
                  <a:solidFill>
                    <a:schemeClr val="bg1"/>
                  </a:solidFill>
                  <a:cs typeface="+mn-ea"/>
                  <a:sym typeface="+mn-lt"/>
                </a:rPr>
                <a:t>总结</a:t>
              </a:r>
            </a:p>
          </p:txBody>
        </p:sp>
      </p:grpSp>
      <p:grpSp>
        <p:nvGrpSpPr>
          <p:cNvPr id="9" name="组合 8">
            <a:extLst>
              <a:ext uri="{FF2B5EF4-FFF2-40B4-BE49-F238E27FC236}">
                <a16:creationId xmlns:a16="http://schemas.microsoft.com/office/drawing/2014/main" id="{AAC725BC-84EE-A293-394D-76EF013B9A39}"/>
              </a:ext>
            </a:extLst>
          </p:cNvPr>
          <p:cNvGrpSpPr/>
          <p:nvPr/>
        </p:nvGrpSpPr>
        <p:grpSpPr>
          <a:xfrm>
            <a:off x="0" y="-12932"/>
            <a:ext cx="12192000" cy="811055"/>
            <a:chOff x="0" y="473042"/>
            <a:chExt cx="12192000" cy="811055"/>
          </a:xfrm>
        </p:grpSpPr>
        <p:grpSp>
          <p:nvGrpSpPr>
            <p:cNvPr id="12" name="组合 11">
              <a:extLst>
                <a:ext uri="{FF2B5EF4-FFF2-40B4-BE49-F238E27FC236}">
                  <a16:creationId xmlns:a16="http://schemas.microsoft.com/office/drawing/2014/main" id="{A18A86AD-2F89-3CE5-A2E9-46795D86F131}"/>
                </a:ext>
              </a:extLst>
            </p:cNvPr>
            <p:cNvGrpSpPr/>
            <p:nvPr/>
          </p:nvGrpSpPr>
          <p:grpSpPr>
            <a:xfrm>
              <a:off x="0" y="473042"/>
              <a:ext cx="12192000" cy="792000"/>
              <a:chOff x="0" y="473042"/>
              <a:chExt cx="12192000" cy="792000"/>
            </a:xfrm>
          </p:grpSpPr>
          <p:sp>
            <p:nvSpPr>
              <p:cNvPr id="27" name="淘宝-想搞设计PPT(倒卖必究)-27">
                <a:extLst>
                  <a:ext uri="{FF2B5EF4-FFF2-40B4-BE49-F238E27FC236}">
                    <a16:creationId xmlns:a16="http://schemas.microsoft.com/office/drawing/2014/main" id="{8C389D9B-8ACE-86A7-09FB-9855A6074BE9}"/>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28" name="淘宝-想搞设计PPT(倒卖必究)-28">
                <a:extLst>
                  <a:ext uri="{FF2B5EF4-FFF2-40B4-BE49-F238E27FC236}">
                    <a16:creationId xmlns:a16="http://schemas.microsoft.com/office/drawing/2014/main" id="{DC6DB615-662F-4590-1115-927EC22FF8A4}"/>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9" name="淘宝-想搞设计PPT(倒卖必究)-29">
                <a:extLst>
                  <a:ext uri="{FF2B5EF4-FFF2-40B4-BE49-F238E27FC236}">
                    <a16:creationId xmlns:a16="http://schemas.microsoft.com/office/drawing/2014/main" id="{E223DA24-1A37-46B2-E2EF-ED29D7C47B50}"/>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37" name="淘宝-想搞设计PPT(倒卖必究)-37">
                <a:extLst>
                  <a:ext uri="{FF2B5EF4-FFF2-40B4-BE49-F238E27FC236}">
                    <a16:creationId xmlns:a16="http://schemas.microsoft.com/office/drawing/2014/main" id="{7AA882C1-6BF0-B806-45B1-1583FA4B708B}"/>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lumMod val="65000"/>
                      </a:schemeClr>
                    </a:solidFill>
                  </a:rPr>
                  <a:t>研究方法</a:t>
                </a:r>
              </a:p>
            </p:txBody>
          </p:sp>
          <p:cxnSp>
            <p:nvCxnSpPr>
              <p:cNvPr id="38" name="淘宝-想搞设计PPT(倒卖必究)-38">
                <a:extLst>
                  <a:ext uri="{FF2B5EF4-FFF2-40B4-BE49-F238E27FC236}">
                    <a16:creationId xmlns:a16="http://schemas.microsoft.com/office/drawing/2014/main" id="{AF06E6C6-9913-686D-96FE-56CB8370AC52}"/>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9" name="淘宝-想搞设计PPT(倒卖必究)-39">
                <a:extLst>
                  <a:ext uri="{FF2B5EF4-FFF2-40B4-BE49-F238E27FC236}">
                    <a16:creationId xmlns:a16="http://schemas.microsoft.com/office/drawing/2014/main" id="{DC2A95FD-DAFB-E513-D894-8CF51D44864C}"/>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研究成果</a:t>
                </a:r>
              </a:p>
            </p:txBody>
          </p:sp>
          <p:cxnSp>
            <p:nvCxnSpPr>
              <p:cNvPr id="40" name="淘宝-想搞设计PPT(倒卖必究)-40">
                <a:extLst>
                  <a:ext uri="{FF2B5EF4-FFF2-40B4-BE49-F238E27FC236}">
                    <a16:creationId xmlns:a16="http://schemas.microsoft.com/office/drawing/2014/main" id="{BF1341D8-E82E-6016-314D-1DC3746461C0}"/>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1" name="淘宝-想搞设计PPT(倒卖必究)-41">
                <a:extLst>
                  <a:ext uri="{FF2B5EF4-FFF2-40B4-BE49-F238E27FC236}">
                    <a16:creationId xmlns:a16="http://schemas.microsoft.com/office/drawing/2014/main" id="{C89A0916-E323-E8A5-27D3-DFFCE786D99A}"/>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42" name="淘宝-想搞设计PPT(倒卖必究)-42">
                <a:extLst>
                  <a:ext uri="{FF2B5EF4-FFF2-40B4-BE49-F238E27FC236}">
                    <a16:creationId xmlns:a16="http://schemas.microsoft.com/office/drawing/2014/main" id="{501CCBB2-8F49-27A8-73FC-7518CCD0D6EB}"/>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3" name="淘宝-想搞设计PPT(倒卖必究)-43">
                <a:extLst>
                  <a:ext uri="{FF2B5EF4-FFF2-40B4-BE49-F238E27FC236}">
                    <a16:creationId xmlns:a16="http://schemas.microsoft.com/office/drawing/2014/main" id="{382A103F-506D-DAED-86B9-13EA51FA59FC}"/>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46" name="Picture 45"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45" name="淘宝-想搞设计PPT(倒卖必究)-45">
                <a:extLst>
                  <a:ext uri="{FF2B5EF4-FFF2-40B4-BE49-F238E27FC236}">
                    <a16:creationId xmlns:a16="http://schemas.microsoft.com/office/drawing/2014/main" id="{22A187C3-90B9-CCB5-0972-E7F39FD33C50}"/>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4" name="淘宝-想搞设计PPT(倒卖必究)-14">
              <a:extLst>
                <a:ext uri="{FF2B5EF4-FFF2-40B4-BE49-F238E27FC236}">
                  <a16:creationId xmlns:a16="http://schemas.microsoft.com/office/drawing/2014/main" id="{E36D89DC-1CAA-D56D-220C-E3D54404C768}"/>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5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淘宝-想搞设计PPT(倒卖必究)-11">
            <a:extLst>
              <a:ext uri="{FF2B5EF4-FFF2-40B4-BE49-F238E27FC236}">
                <a16:creationId xmlns:a16="http://schemas.microsoft.com/office/drawing/2014/main" id="{3C5F9E72-76F8-F252-3B47-A460843EF6BF}"/>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10" name="淘宝-想搞设计PPT(倒卖必究)-10">
            <a:extLst>
              <a:ext uri="{FF2B5EF4-FFF2-40B4-BE49-F238E27FC236}">
                <a16:creationId xmlns:a16="http://schemas.microsoft.com/office/drawing/2014/main" id="{5512FFFC-B9D3-01F2-6EE2-6B2B5D40A51B}"/>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9" name="淘宝-想搞设计PPT(倒卖必究)-9">
            <a:extLst>
              <a:ext uri="{FF2B5EF4-FFF2-40B4-BE49-F238E27FC236}">
                <a16:creationId xmlns:a16="http://schemas.microsoft.com/office/drawing/2014/main" id="{D6452A58-533E-8BCC-66FF-FCB84C7DF24F}"/>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16</a:t>
            </a:fld>
            <a:endParaRPr lang="zh-CN" altLang="en-US"/>
          </a:p>
        </p:txBody>
      </p:sp>
      <p:sp>
        <p:nvSpPr>
          <p:cNvPr id="19" name="淘宝-想搞设计PPT(倒卖必究)-19"/>
          <p:cNvSpPr txBox="1"/>
          <p:nvPr/>
        </p:nvSpPr>
        <p:spPr>
          <a:xfrm>
            <a:off x="7060565" y="1627120"/>
            <a:ext cx="2448000" cy="492443"/>
          </a:xfrm>
          <a:prstGeom prst="rect">
            <a:avLst/>
          </a:prstGeom>
          <a:noFill/>
        </p:spPr>
        <p:txBody>
          <a:bodyPr wrap="square" rtlCol="0">
            <a:spAutoFit/>
          </a:bodyPr>
          <a:lstStyle/>
          <a:p>
            <a:r>
              <a:rPr lang="zh-CN" altLang="en-US" sz="2600" b="1" dirty="0">
                <a:solidFill>
                  <a:srgbClr val="31516E"/>
                </a:solidFill>
                <a:cs typeface="+mn-ea"/>
                <a:sym typeface="+mn-lt"/>
              </a:rPr>
              <a:t>研究成果</a:t>
            </a:r>
          </a:p>
        </p:txBody>
      </p:sp>
      <p:sp>
        <p:nvSpPr>
          <p:cNvPr id="20" name="淘宝-想搞设计PPT(倒卖必究)-20"/>
          <p:cNvSpPr txBox="1"/>
          <p:nvPr/>
        </p:nvSpPr>
        <p:spPr>
          <a:xfrm>
            <a:off x="7060565" y="2034722"/>
            <a:ext cx="2850717" cy="923330"/>
          </a:xfrm>
          <a:prstGeom prst="rect">
            <a:avLst/>
          </a:prstGeom>
          <a:noFill/>
        </p:spPr>
        <p:txBody>
          <a:bodyPr wrap="square" rtlCol="0">
            <a:spAutoFit/>
          </a:bodyPr>
          <a:lstStyle/>
          <a:p>
            <a:pPr>
              <a:lnSpc>
                <a:spcPct val="150000"/>
              </a:lnSpc>
            </a:pPr>
            <a:r>
              <a:rPr lang="en-US" altLang="zh-CN" sz="1200" spc="40" dirty="0">
                <a:solidFill>
                  <a:srgbClr val="31516E"/>
                </a:solidFill>
                <a:cs typeface="+mn-ea"/>
                <a:sym typeface="+mn-lt"/>
              </a:rPr>
              <a:t>Add your text here. Add your text here. Add your text here. Add your text here. Add your text here</a:t>
            </a:r>
            <a:endParaRPr lang="zh-CN" altLang="en-US" sz="1200" spc="40" dirty="0">
              <a:solidFill>
                <a:srgbClr val="314371"/>
              </a:solidFill>
              <a:cs typeface="+mn-ea"/>
              <a:sym typeface="+mn-lt"/>
            </a:endParaRPr>
          </a:p>
        </p:txBody>
      </p:sp>
      <p:sp>
        <p:nvSpPr>
          <p:cNvPr id="26" name="淘宝-想搞设计PPT(倒卖必究)-26"/>
          <p:cNvSpPr txBox="1"/>
          <p:nvPr/>
        </p:nvSpPr>
        <p:spPr>
          <a:xfrm>
            <a:off x="8713773" y="4686940"/>
            <a:ext cx="2448000" cy="492443"/>
          </a:xfrm>
          <a:prstGeom prst="rect">
            <a:avLst/>
          </a:prstGeom>
          <a:noFill/>
        </p:spPr>
        <p:txBody>
          <a:bodyPr wrap="square" rtlCol="0">
            <a:spAutoFit/>
          </a:bodyPr>
          <a:lstStyle/>
          <a:p>
            <a:r>
              <a:rPr lang="zh-CN" altLang="en-US" sz="2600" b="1" dirty="0">
                <a:solidFill>
                  <a:srgbClr val="31516E"/>
                </a:solidFill>
                <a:cs typeface="+mn-ea"/>
                <a:sym typeface="+mn-lt"/>
              </a:rPr>
              <a:t>研究成果</a:t>
            </a:r>
          </a:p>
        </p:txBody>
      </p:sp>
      <p:sp>
        <p:nvSpPr>
          <p:cNvPr id="27" name="淘宝-想搞设计PPT(倒卖必究)-27"/>
          <p:cNvSpPr txBox="1"/>
          <p:nvPr/>
        </p:nvSpPr>
        <p:spPr>
          <a:xfrm>
            <a:off x="8713773" y="5094542"/>
            <a:ext cx="2850717" cy="923330"/>
          </a:xfrm>
          <a:prstGeom prst="rect">
            <a:avLst/>
          </a:prstGeom>
          <a:noFill/>
        </p:spPr>
        <p:txBody>
          <a:bodyPr wrap="square" rtlCol="0">
            <a:spAutoFit/>
          </a:bodyPr>
          <a:lstStyle/>
          <a:p>
            <a:pPr>
              <a:lnSpc>
                <a:spcPct val="150000"/>
              </a:lnSpc>
            </a:pPr>
            <a:r>
              <a:rPr lang="en-US" altLang="zh-CN" sz="1200" spc="40" dirty="0">
                <a:solidFill>
                  <a:srgbClr val="31516E"/>
                </a:solidFill>
                <a:cs typeface="+mn-ea"/>
                <a:sym typeface="+mn-lt"/>
              </a:rPr>
              <a:t>Add your text here. Add your text here. Add your text here. Add your text here. Add your text here</a:t>
            </a:r>
            <a:endParaRPr lang="zh-CN" altLang="en-US" sz="1200" spc="40" dirty="0">
              <a:solidFill>
                <a:srgbClr val="314371"/>
              </a:solidFill>
              <a:cs typeface="+mn-ea"/>
              <a:sym typeface="+mn-lt"/>
            </a:endParaRPr>
          </a:p>
        </p:txBody>
      </p:sp>
      <p:sp>
        <p:nvSpPr>
          <p:cNvPr id="33" name="淘宝-想搞设计PPT(倒卖必究)-33"/>
          <p:cNvSpPr txBox="1"/>
          <p:nvPr/>
        </p:nvSpPr>
        <p:spPr>
          <a:xfrm>
            <a:off x="1067526" y="4548554"/>
            <a:ext cx="2448000" cy="492443"/>
          </a:xfrm>
          <a:prstGeom prst="rect">
            <a:avLst/>
          </a:prstGeom>
          <a:noFill/>
        </p:spPr>
        <p:txBody>
          <a:bodyPr wrap="square" rtlCol="0">
            <a:spAutoFit/>
          </a:bodyPr>
          <a:lstStyle/>
          <a:p>
            <a:pPr algn="r"/>
            <a:r>
              <a:rPr lang="zh-CN" altLang="en-US" sz="2600" b="1" dirty="0">
                <a:solidFill>
                  <a:srgbClr val="31516E"/>
                </a:solidFill>
                <a:cs typeface="+mn-ea"/>
                <a:sym typeface="+mn-lt"/>
              </a:rPr>
              <a:t>研究成果</a:t>
            </a:r>
          </a:p>
        </p:txBody>
      </p:sp>
      <p:sp>
        <p:nvSpPr>
          <p:cNvPr id="34" name="淘宝-想搞设计PPT(倒卖必究)-34"/>
          <p:cNvSpPr txBox="1"/>
          <p:nvPr/>
        </p:nvSpPr>
        <p:spPr>
          <a:xfrm>
            <a:off x="664809" y="4956156"/>
            <a:ext cx="2850717" cy="923330"/>
          </a:xfrm>
          <a:prstGeom prst="rect">
            <a:avLst/>
          </a:prstGeom>
          <a:noFill/>
        </p:spPr>
        <p:txBody>
          <a:bodyPr wrap="square" rtlCol="0">
            <a:spAutoFit/>
          </a:bodyPr>
          <a:lstStyle/>
          <a:p>
            <a:pPr algn="r">
              <a:lnSpc>
                <a:spcPct val="150000"/>
              </a:lnSpc>
            </a:pPr>
            <a:r>
              <a:rPr lang="en-US" altLang="zh-CN" sz="1200" spc="40" dirty="0">
                <a:solidFill>
                  <a:srgbClr val="31516E"/>
                </a:solidFill>
                <a:cs typeface="+mn-ea"/>
                <a:sym typeface="+mn-lt"/>
              </a:rPr>
              <a:t>Add your text here. Add your text here. Add your text here. Add your text here. Add your text here </a:t>
            </a:r>
            <a:endParaRPr lang="zh-CN" altLang="en-US" sz="1200" spc="40" dirty="0">
              <a:solidFill>
                <a:srgbClr val="314371"/>
              </a:solidFill>
              <a:cs typeface="+mn-ea"/>
              <a:sym typeface="+mn-lt"/>
            </a:endParaRPr>
          </a:p>
        </p:txBody>
      </p:sp>
      <p:grpSp>
        <p:nvGrpSpPr>
          <p:cNvPr id="23" name="组合 22">
            <a:extLst>
              <a:ext uri="{FF2B5EF4-FFF2-40B4-BE49-F238E27FC236}">
                <a16:creationId xmlns:a16="http://schemas.microsoft.com/office/drawing/2014/main" id="{5491790F-0734-27CB-2600-A09E0A757EE7}"/>
              </a:ext>
            </a:extLst>
          </p:cNvPr>
          <p:cNvGrpSpPr/>
          <p:nvPr/>
        </p:nvGrpSpPr>
        <p:grpSpPr>
          <a:xfrm>
            <a:off x="3880268" y="1646138"/>
            <a:ext cx="4430788" cy="4035048"/>
            <a:chOff x="3880268" y="1646138"/>
            <a:chExt cx="4430788" cy="4035048"/>
          </a:xfrm>
        </p:grpSpPr>
        <p:sp>
          <p:nvSpPr>
            <p:cNvPr id="30" name="淘宝-想搞设计PPT(倒卖必究)-30">
              <a:extLst>
                <a:ext uri="{FF2B5EF4-FFF2-40B4-BE49-F238E27FC236}">
                  <a16:creationId xmlns:a16="http://schemas.microsoft.com/office/drawing/2014/main" id="{E70BB205-8979-4AA5-AF2E-91B6440BB27B}"/>
                </a:ext>
              </a:extLst>
            </p:cNvPr>
            <p:cNvSpPr/>
            <p:nvPr/>
          </p:nvSpPr>
          <p:spPr>
            <a:xfrm>
              <a:off x="5156011" y="3180580"/>
              <a:ext cx="1879915" cy="1879915"/>
            </a:xfrm>
            <a:prstGeom prst="ellipse">
              <a:avLst/>
            </a:prstGeom>
            <a:gradFill flip="none" rotWithShape="1">
              <a:gsLst>
                <a:gs pos="59000">
                  <a:srgbClr val="0F4571"/>
                </a:gs>
                <a:gs pos="100000">
                  <a:srgbClr val="239DFF">
                    <a:lumMod val="0"/>
                    <a:lumOff val="100000"/>
                  </a:srgbClr>
                </a:gs>
              </a:gsLst>
              <a:path path="shape">
                <a:fillToRect l="50000" t="50000" r="50000" b="50000"/>
              </a:path>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淘宝-想搞设计PPT(倒卖必究)-35">
              <a:extLst>
                <a:ext uri="{FF2B5EF4-FFF2-40B4-BE49-F238E27FC236}">
                  <a16:creationId xmlns:a16="http://schemas.microsoft.com/office/drawing/2014/main" id="{C946292C-9900-D91A-8406-EF54BAF05973}"/>
                </a:ext>
              </a:extLst>
            </p:cNvPr>
            <p:cNvSpPr/>
            <p:nvPr/>
          </p:nvSpPr>
          <p:spPr>
            <a:xfrm>
              <a:off x="5427081" y="1646138"/>
              <a:ext cx="1337774" cy="1337774"/>
            </a:xfrm>
            <a:prstGeom prst="ellipse">
              <a:avLst/>
            </a:prstGeom>
            <a:gradFill flip="none" rotWithShape="1">
              <a:gsLst>
                <a:gs pos="59000">
                  <a:srgbClr val="0F4571"/>
                </a:gs>
                <a:gs pos="100000">
                  <a:srgbClr val="239DFF">
                    <a:lumMod val="0"/>
                    <a:lumOff val="100000"/>
                  </a:srgbClr>
                </a:gs>
              </a:gsLst>
              <a:path path="shape">
                <a:fillToRect l="50000" t="50000" r="50000" b="50000"/>
              </a:path>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淘宝-想搞设计PPT(倒卖必究)-36">
              <a:extLst>
                <a:ext uri="{FF2B5EF4-FFF2-40B4-BE49-F238E27FC236}">
                  <a16:creationId xmlns:a16="http://schemas.microsoft.com/office/drawing/2014/main" id="{44D62191-01A9-CFE5-4080-C78837B1B508}"/>
                </a:ext>
              </a:extLst>
            </p:cNvPr>
            <p:cNvSpPr/>
            <p:nvPr/>
          </p:nvSpPr>
          <p:spPr>
            <a:xfrm>
              <a:off x="6973282" y="4343412"/>
              <a:ext cx="1337774" cy="1337774"/>
            </a:xfrm>
            <a:prstGeom prst="ellipse">
              <a:avLst/>
            </a:prstGeom>
            <a:gradFill flip="none" rotWithShape="1">
              <a:gsLst>
                <a:gs pos="59000">
                  <a:srgbClr val="0F4571"/>
                </a:gs>
                <a:gs pos="100000">
                  <a:srgbClr val="239DFF">
                    <a:lumMod val="0"/>
                    <a:lumOff val="100000"/>
                  </a:srgbClr>
                </a:gs>
              </a:gsLst>
              <a:path path="shape">
                <a:fillToRect l="50000" t="50000" r="50000" b="50000"/>
              </a:path>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淘宝-想搞设计PPT(倒卖必究)-37">
              <a:extLst>
                <a:ext uri="{FF2B5EF4-FFF2-40B4-BE49-F238E27FC236}">
                  <a16:creationId xmlns:a16="http://schemas.microsoft.com/office/drawing/2014/main" id="{E71C7071-D918-32F2-5906-81FB675E3D5E}"/>
                </a:ext>
              </a:extLst>
            </p:cNvPr>
            <p:cNvSpPr/>
            <p:nvPr/>
          </p:nvSpPr>
          <p:spPr>
            <a:xfrm>
              <a:off x="3880268" y="4343412"/>
              <a:ext cx="1337774" cy="1337774"/>
            </a:xfrm>
            <a:prstGeom prst="ellipse">
              <a:avLst/>
            </a:prstGeom>
            <a:gradFill flip="none" rotWithShape="1">
              <a:gsLst>
                <a:gs pos="59000">
                  <a:srgbClr val="0F4571"/>
                </a:gs>
                <a:gs pos="100000">
                  <a:srgbClr val="239DFF">
                    <a:lumMod val="0"/>
                    <a:lumOff val="100000"/>
                  </a:srgbClr>
                </a:gs>
              </a:gsLst>
              <a:path path="shape">
                <a:fillToRect l="50000" t="50000" r="50000" b="50000"/>
              </a:path>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淘宝-想搞设计PPT(倒卖必究)-38">
              <a:extLst>
                <a:ext uri="{FF2B5EF4-FFF2-40B4-BE49-F238E27FC236}">
                  <a16:creationId xmlns:a16="http://schemas.microsoft.com/office/drawing/2014/main" id="{2548A2EE-71B6-E6E1-8E88-D1980374A702}"/>
                </a:ext>
              </a:extLst>
            </p:cNvPr>
            <p:cNvSpPr>
              <a:spLocks noEditPoints="1"/>
            </p:cNvSpPr>
            <p:nvPr/>
          </p:nvSpPr>
          <p:spPr bwMode="auto">
            <a:xfrm>
              <a:off x="5717817" y="3685501"/>
              <a:ext cx="875888" cy="870126"/>
            </a:xfrm>
            <a:custGeom>
              <a:avLst/>
              <a:gdLst>
                <a:gd name="T0" fmla="*/ 1819 w 2881"/>
                <a:gd name="T1" fmla="*/ 1849 h 2857"/>
                <a:gd name="T2" fmla="*/ 1380 w 2881"/>
                <a:gd name="T3" fmla="*/ 1410 h 2857"/>
                <a:gd name="T4" fmla="*/ 2696 w 2881"/>
                <a:gd name="T5" fmla="*/ 446 h 2857"/>
                <a:gd name="T6" fmla="*/ 2784 w 2881"/>
                <a:gd name="T7" fmla="*/ 885 h 2857"/>
                <a:gd name="T8" fmla="*/ 1751 w 2881"/>
                <a:gd name="T9" fmla="*/ 1740 h 2857"/>
                <a:gd name="T10" fmla="*/ 1512 w 2881"/>
                <a:gd name="T11" fmla="*/ 1453 h 2857"/>
                <a:gd name="T12" fmla="*/ 1329 w 2881"/>
                <a:gd name="T13" fmla="*/ 1898 h 2857"/>
                <a:gd name="T14" fmla="*/ 1863 w 2881"/>
                <a:gd name="T15" fmla="*/ 1629 h 2857"/>
                <a:gd name="T16" fmla="*/ 2256 w 2881"/>
                <a:gd name="T17" fmla="*/ 709 h 2857"/>
                <a:gd name="T18" fmla="*/ 2696 w 2881"/>
                <a:gd name="T19" fmla="*/ 620 h 2857"/>
                <a:gd name="T20" fmla="*/ 2433 w 2881"/>
                <a:gd name="T21" fmla="*/ 532 h 2857"/>
                <a:gd name="T22" fmla="*/ 2607 w 2881"/>
                <a:gd name="T23" fmla="*/ 884 h 2857"/>
                <a:gd name="T24" fmla="*/ 2696 w 2881"/>
                <a:gd name="T25" fmla="*/ 620 h 2857"/>
                <a:gd name="T26" fmla="*/ 434 w 2881"/>
                <a:gd name="T27" fmla="*/ 2050 h 2857"/>
                <a:gd name="T28" fmla="*/ 998 w 2881"/>
                <a:gd name="T29" fmla="*/ 2174 h 2857"/>
                <a:gd name="T30" fmla="*/ 1139 w 2881"/>
                <a:gd name="T31" fmla="*/ 1801 h 2857"/>
                <a:gd name="T32" fmla="*/ 434 w 2881"/>
                <a:gd name="T33" fmla="*/ 1677 h 2857"/>
                <a:gd name="T34" fmla="*/ 1139 w 2881"/>
                <a:gd name="T35" fmla="*/ 1801 h 2857"/>
                <a:gd name="T36" fmla="*/ 1055 w 2881"/>
                <a:gd name="T37" fmla="*/ 932 h 2857"/>
                <a:gd name="T38" fmla="*/ 434 w 2881"/>
                <a:gd name="T39" fmla="*/ 1056 h 2857"/>
                <a:gd name="T40" fmla="*/ 1055 w 2881"/>
                <a:gd name="T41" fmla="*/ 1429 h 2857"/>
                <a:gd name="T42" fmla="*/ 434 w 2881"/>
                <a:gd name="T43" fmla="*/ 1304 h 2857"/>
                <a:gd name="T44" fmla="*/ 1055 w 2881"/>
                <a:gd name="T45" fmla="*/ 1429 h 2857"/>
                <a:gd name="T46" fmla="*/ 1800 w 2881"/>
                <a:gd name="T47" fmla="*/ 2174 h 2857"/>
                <a:gd name="T48" fmla="*/ 1530 w 2881"/>
                <a:gd name="T49" fmla="*/ 2050 h 2857"/>
                <a:gd name="T50" fmla="*/ 1490 w 2881"/>
                <a:gd name="T51" fmla="*/ 228 h 2857"/>
                <a:gd name="T52" fmla="*/ 1614 w 2881"/>
                <a:gd name="T53" fmla="*/ 808 h 2857"/>
                <a:gd name="T54" fmla="*/ 1682 w 2881"/>
                <a:gd name="T55" fmla="*/ 932 h 2857"/>
                <a:gd name="T56" fmla="*/ 1366 w 2881"/>
                <a:gd name="T57" fmla="*/ 684 h 2857"/>
                <a:gd name="T58" fmla="*/ 248 w 2881"/>
                <a:gd name="T59" fmla="*/ 125 h 2857"/>
                <a:gd name="T60" fmla="*/ 124 w 2881"/>
                <a:gd name="T61" fmla="*/ 2608 h 2857"/>
                <a:gd name="T62" fmla="*/ 1987 w 2881"/>
                <a:gd name="T63" fmla="*/ 2733 h 2857"/>
                <a:gd name="T64" fmla="*/ 2111 w 2881"/>
                <a:gd name="T65" fmla="*/ 1733 h 2857"/>
                <a:gd name="T66" fmla="*/ 2235 w 2881"/>
                <a:gd name="T67" fmla="*/ 2608 h 2857"/>
                <a:gd name="T68" fmla="*/ 248 w 2881"/>
                <a:gd name="T69" fmla="*/ 2857 h 2857"/>
                <a:gd name="T70" fmla="*/ 0 w 2881"/>
                <a:gd name="T71" fmla="*/ 249 h 2857"/>
                <a:gd name="T72" fmla="*/ 1450 w 2881"/>
                <a:gd name="T73" fmla="*/ 0 h 2857"/>
                <a:gd name="T74" fmla="*/ 1924 w 2881"/>
                <a:gd name="T75" fmla="*/ 691 h 2857"/>
                <a:gd name="T76" fmla="*/ 1490 w 2881"/>
                <a:gd name="T77" fmla="*/ 228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1" h="2857">
                  <a:moveTo>
                    <a:pt x="2784" y="885"/>
                  </a:moveTo>
                  <a:cubicBezTo>
                    <a:pt x="1819" y="1849"/>
                    <a:pt x="1819" y="1849"/>
                    <a:pt x="1819" y="1849"/>
                  </a:cubicBezTo>
                  <a:cubicBezTo>
                    <a:pt x="1116" y="2111"/>
                    <a:pt x="1116" y="2111"/>
                    <a:pt x="1116" y="2111"/>
                  </a:cubicBezTo>
                  <a:cubicBezTo>
                    <a:pt x="1380" y="1410"/>
                    <a:pt x="1380" y="1410"/>
                    <a:pt x="1380" y="1410"/>
                  </a:cubicBezTo>
                  <a:cubicBezTo>
                    <a:pt x="2344" y="446"/>
                    <a:pt x="2344" y="446"/>
                    <a:pt x="2344" y="446"/>
                  </a:cubicBezTo>
                  <a:cubicBezTo>
                    <a:pt x="2442" y="349"/>
                    <a:pt x="2599" y="349"/>
                    <a:pt x="2696" y="446"/>
                  </a:cubicBezTo>
                  <a:cubicBezTo>
                    <a:pt x="2784" y="534"/>
                    <a:pt x="2784" y="534"/>
                    <a:pt x="2784" y="534"/>
                  </a:cubicBezTo>
                  <a:cubicBezTo>
                    <a:pt x="2881" y="631"/>
                    <a:pt x="2881" y="788"/>
                    <a:pt x="2784" y="885"/>
                  </a:cubicBezTo>
                  <a:close/>
                  <a:moveTo>
                    <a:pt x="1329" y="1898"/>
                  </a:moveTo>
                  <a:cubicBezTo>
                    <a:pt x="1751" y="1740"/>
                    <a:pt x="1751" y="1740"/>
                    <a:pt x="1751" y="1740"/>
                  </a:cubicBezTo>
                  <a:cubicBezTo>
                    <a:pt x="1775" y="1717"/>
                    <a:pt x="1775" y="1717"/>
                    <a:pt x="1775" y="1717"/>
                  </a:cubicBezTo>
                  <a:cubicBezTo>
                    <a:pt x="1512" y="1453"/>
                    <a:pt x="1512" y="1453"/>
                    <a:pt x="1512" y="1453"/>
                  </a:cubicBezTo>
                  <a:cubicBezTo>
                    <a:pt x="1488" y="1477"/>
                    <a:pt x="1488" y="1477"/>
                    <a:pt x="1488" y="1477"/>
                  </a:cubicBezTo>
                  <a:lnTo>
                    <a:pt x="1329" y="1898"/>
                  </a:lnTo>
                  <a:close/>
                  <a:moveTo>
                    <a:pt x="1599" y="1365"/>
                  </a:moveTo>
                  <a:cubicBezTo>
                    <a:pt x="1863" y="1629"/>
                    <a:pt x="1863" y="1629"/>
                    <a:pt x="1863" y="1629"/>
                  </a:cubicBezTo>
                  <a:cubicBezTo>
                    <a:pt x="2520" y="972"/>
                    <a:pt x="2520" y="972"/>
                    <a:pt x="2520" y="972"/>
                  </a:cubicBezTo>
                  <a:cubicBezTo>
                    <a:pt x="2256" y="709"/>
                    <a:pt x="2256" y="709"/>
                    <a:pt x="2256" y="709"/>
                  </a:cubicBezTo>
                  <a:lnTo>
                    <a:pt x="1599" y="1365"/>
                  </a:lnTo>
                  <a:close/>
                  <a:moveTo>
                    <a:pt x="2696" y="620"/>
                  </a:moveTo>
                  <a:cubicBezTo>
                    <a:pt x="2609" y="532"/>
                    <a:pt x="2609" y="532"/>
                    <a:pt x="2609" y="532"/>
                  </a:cubicBezTo>
                  <a:cubicBezTo>
                    <a:pt x="2560" y="484"/>
                    <a:pt x="2481" y="484"/>
                    <a:pt x="2433" y="532"/>
                  </a:cubicBezTo>
                  <a:cubicBezTo>
                    <a:pt x="2344" y="621"/>
                    <a:pt x="2344" y="621"/>
                    <a:pt x="2344" y="621"/>
                  </a:cubicBezTo>
                  <a:cubicBezTo>
                    <a:pt x="2607" y="884"/>
                    <a:pt x="2607" y="884"/>
                    <a:pt x="2607" y="884"/>
                  </a:cubicBezTo>
                  <a:cubicBezTo>
                    <a:pt x="2696" y="795"/>
                    <a:pt x="2696" y="795"/>
                    <a:pt x="2696" y="795"/>
                  </a:cubicBezTo>
                  <a:cubicBezTo>
                    <a:pt x="2745" y="747"/>
                    <a:pt x="2745" y="668"/>
                    <a:pt x="2696" y="620"/>
                  </a:cubicBezTo>
                  <a:close/>
                  <a:moveTo>
                    <a:pt x="434" y="2174"/>
                  </a:moveTo>
                  <a:cubicBezTo>
                    <a:pt x="434" y="2050"/>
                    <a:pt x="434" y="2050"/>
                    <a:pt x="434" y="2050"/>
                  </a:cubicBezTo>
                  <a:cubicBezTo>
                    <a:pt x="1045" y="2050"/>
                    <a:pt x="1045" y="2050"/>
                    <a:pt x="1045" y="2050"/>
                  </a:cubicBezTo>
                  <a:cubicBezTo>
                    <a:pt x="998" y="2174"/>
                    <a:pt x="998" y="2174"/>
                    <a:pt x="998" y="2174"/>
                  </a:cubicBezTo>
                  <a:lnTo>
                    <a:pt x="434" y="2174"/>
                  </a:lnTo>
                  <a:close/>
                  <a:moveTo>
                    <a:pt x="1139" y="1801"/>
                  </a:moveTo>
                  <a:cubicBezTo>
                    <a:pt x="434" y="1801"/>
                    <a:pt x="434" y="1801"/>
                    <a:pt x="434" y="1801"/>
                  </a:cubicBezTo>
                  <a:cubicBezTo>
                    <a:pt x="434" y="1677"/>
                    <a:pt x="434" y="1677"/>
                    <a:pt x="434" y="1677"/>
                  </a:cubicBezTo>
                  <a:cubicBezTo>
                    <a:pt x="1185" y="1677"/>
                    <a:pt x="1185" y="1677"/>
                    <a:pt x="1185" y="1677"/>
                  </a:cubicBezTo>
                  <a:lnTo>
                    <a:pt x="1139" y="1801"/>
                  </a:lnTo>
                  <a:close/>
                  <a:moveTo>
                    <a:pt x="434" y="932"/>
                  </a:moveTo>
                  <a:cubicBezTo>
                    <a:pt x="1055" y="932"/>
                    <a:pt x="1055" y="932"/>
                    <a:pt x="1055" y="932"/>
                  </a:cubicBezTo>
                  <a:cubicBezTo>
                    <a:pt x="1055" y="1056"/>
                    <a:pt x="1055" y="1056"/>
                    <a:pt x="1055" y="1056"/>
                  </a:cubicBezTo>
                  <a:cubicBezTo>
                    <a:pt x="434" y="1056"/>
                    <a:pt x="434" y="1056"/>
                    <a:pt x="434" y="1056"/>
                  </a:cubicBezTo>
                  <a:lnTo>
                    <a:pt x="434" y="932"/>
                  </a:lnTo>
                  <a:close/>
                  <a:moveTo>
                    <a:pt x="1055" y="1429"/>
                  </a:moveTo>
                  <a:cubicBezTo>
                    <a:pt x="434" y="1429"/>
                    <a:pt x="434" y="1429"/>
                    <a:pt x="434" y="1429"/>
                  </a:cubicBezTo>
                  <a:cubicBezTo>
                    <a:pt x="434" y="1304"/>
                    <a:pt x="434" y="1304"/>
                    <a:pt x="434" y="1304"/>
                  </a:cubicBezTo>
                  <a:cubicBezTo>
                    <a:pt x="1055" y="1304"/>
                    <a:pt x="1055" y="1304"/>
                    <a:pt x="1055" y="1304"/>
                  </a:cubicBezTo>
                  <a:lnTo>
                    <a:pt x="1055" y="1429"/>
                  </a:lnTo>
                  <a:close/>
                  <a:moveTo>
                    <a:pt x="1800" y="2050"/>
                  </a:moveTo>
                  <a:cubicBezTo>
                    <a:pt x="1800" y="2174"/>
                    <a:pt x="1800" y="2174"/>
                    <a:pt x="1800" y="2174"/>
                  </a:cubicBezTo>
                  <a:cubicBezTo>
                    <a:pt x="1197" y="2174"/>
                    <a:pt x="1197" y="2174"/>
                    <a:pt x="1197" y="2174"/>
                  </a:cubicBezTo>
                  <a:cubicBezTo>
                    <a:pt x="1530" y="2050"/>
                    <a:pt x="1530" y="2050"/>
                    <a:pt x="1530" y="2050"/>
                  </a:cubicBezTo>
                  <a:lnTo>
                    <a:pt x="1800" y="2050"/>
                  </a:lnTo>
                  <a:close/>
                  <a:moveTo>
                    <a:pt x="1490" y="228"/>
                  </a:moveTo>
                  <a:cubicBezTo>
                    <a:pt x="1490" y="684"/>
                    <a:pt x="1490" y="684"/>
                    <a:pt x="1490" y="684"/>
                  </a:cubicBezTo>
                  <a:cubicBezTo>
                    <a:pt x="1490" y="752"/>
                    <a:pt x="1545" y="808"/>
                    <a:pt x="1614" y="808"/>
                  </a:cubicBezTo>
                  <a:cubicBezTo>
                    <a:pt x="1807" y="808"/>
                    <a:pt x="1807" y="808"/>
                    <a:pt x="1807" y="808"/>
                  </a:cubicBezTo>
                  <a:cubicBezTo>
                    <a:pt x="1682" y="932"/>
                    <a:pt x="1682" y="932"/>
                    <a:pt x="1682" y="932"/>
                  </a:cubicBezTo>
                  <a:cubicBezTo>
                    <a:pt x="1614" y="932"/>
                    <a:pt x="1614" y="932"/>
                    <a:pt x="1614" y="932"/>
                  </a:cubicBezTo>
                  <a:cubicBezTo>
                    <a:pt x="1477" y="932"/>
                    <a:pt x="1366" y="821"/>
                    <a:pt x="1366" y="684"/>
                  </a:cubicBezTo>
                  <a:cubicBezTo>
                    <a:pt x="1366" y="125"/>
                    <a:pt x="1366" y="125"/>
                    <a:pt x="1366" y="125"/>
                  </a:cubicBezTo>
                  <a:cubicBezTo>
                    <a:pt x="248" y="125"/>
                    <a:pt x="248" y="125"/>
                    <a:pt x="248" y="125"/>
                  </a:cubicBezTo>
                  <a:cubicBezTo>
                    <a:pt x="179" y="125"/>
                    <a:pt x="124" y="180"/>
                    <a:pt x="124" y="249"/>
                  </a:cubicBezTo>
                  <a:cubicBezTo>
                    <a:pt x="124" y="2608"/>
                    <a:pt x="124" y="2608"/>
                    <a:pt x="124" y="2608"/>
                  </a:cubicBezTo>
                  <a:cubicBezTo>
                    <a:pt x="124" y="2677"/>
                    <a:pt x="179" y="2733"/>
                    <a:pt x="248" y="2733"/>
                  </a:cubicBezTo>
                  <a:cubicBezTo>
                    <a:pt x="1987" y="2733"/>
                    <a:pt x="1987" y="2733"/>
                    <a:pt x="1987" y="2733"/>
                  </a:cubicBezTo>
                  <a:cubicBezTo>
                    <a:pt x="2055" y="2733"/>
                    <a:pt x="2111" y="2677"/>
                    <a:pt x="2111" y="2608"/>
                  </a:cubicBezTo>
                  <a:cubicBezTo>
                    <a:pt x="2111" y="1733"/>
                    <a:pt x="2111" y="1733"/>
                    <a:pt x="2111" y="1733"/>
                  </a:cubicBezTo>
                  <a:cubicBezTo>
                    <a:pt x="2235" y="1609"/>
                    <a:pt x="2235" y="1609"/>
                    <a:pt x="2235" y="1609"/>
                  </a:cubicBezTo>
                  <a:cubicBezTo>
                    <a:pt x="2235" y="2608"/>
                    <a:pt x="2235" y="2608"/>
                    <a:pt x="2235" y="2608"/>
                  </a:cubicBezTo>
                  <a:cubicBezTo>
                    <a:pt x="2235" y="2746"/>
                    <a:pt x="2124" y="2857"/>
                    <a:pt x="1987" y="2857"/>
                  </a:cubicBezTo>
                  <a:cubicBezTo>
                    <a:pt x="248" y="2857"/>
                    <a:pt x="248" y="2857"/>
                    <a:pt x="248" y="2857"/>
                  </a:cubicBezTo>
                  <a:cubicBezTo>
                    <a:pt x="111" y="2857"/>
                    <a:pt x="0" y="2746"/>
                    <a:pt x="0" y="2608"/>
                  </a:cubicBezTo>
                  <a:cubicBezTo>
                    <a:pt x="0" y="249"/>
                    <a:pt x="0" y="249"/>
                    <a:pt x="0" y="249"/>
                  </a:cubicBezTo>
                  <a:cubicBezTo>
                    <a:pt x="0" y="112"/>
                    <a:pt x="111" y="0"/>
                    <a:pt x="248" y="0"/>
                  </a:cubicBezTo>
                  <a:cubicBezTo>
                    <a:pt x="1450" y="0"/>
                    <a:pt x="1450" y="0"/>
                    <a:pt x="1450" y="0"/>
                  </a:cubicBezTo>
                  <a:cubicBezTo>
                    <a:pt x="2010" y="604"/>
                    <a:pt x="2010" y="604"/>
                    <a:pt x="2010" y="604"/>
                  </a:cubicBezTo>
                  <a:cubicBezTo>
                    <a:pt x="1924" y="691"/>
                    <a:pt x="1924" y="691"/>
                    <a:pt x="1924" y="691"/>
                  </a:cubicBezTo>
                  <a:lnTo>
                    <a:pt x="1490" y="228"/>
                  </a:lnTo>
                  <a:close/>
                  <a:moveTo>
                    <a:pt x="1490" y="228"/>
                  </a:moveTo>
                  <a:cubicBezTo>
                    <a:pt x="1490" y="228"/>
                    <a:pt x="1490" y="228"/>
                    <a:pt x="1490" y="228"/>
                  </a:cubicBezTo>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39" name="组合 38">
              <a:extLst>
                <a:ext uri="{FF2B5EF4-FFF2-40B4-BE49-F238E27FC236}">
                  <a16:creationId xmlns:a16="http://schemas.microsoft.com/office/drawing/2014/main" id="{7A6A6F82-A518-9125-DED8-93A1161AF94B}"/>
                </a:ext>
              </a:extLst>
            </p:cNvPr>
            <p:cNvGrpSpPr/>
            <p:nvPr/>
          </p:nvGrpSpPr>
          <p:grpSpPr>
            <a:xfrm>
              <a:off x="5749103" y="1999160"/>
              <a:ext cx="704987" cy="685111"/>
              <a:chOff x="756527" y="5479054"/>
              <a:chExt cx="435658" cy="423375"/>
            </a:xfrm>
            <a:solidFill>
              <a:schemeClr val="bg1"/>
            </a:solidFill>
          </p:grpSpPr>
          <p:sp>
            <p:nvSpPr>
              <p:cNvPr id="44" name="淘宝-想搞设计PPT(倒卖必究)-44">
                <a:extLst>
                  <a:ext uri="{FF2B5EF4-FFF2-40B4-BE49-F238E27FC236}">
                    <a16:creationId xmlns:a16="http://schemas.microsoft.com/office/drawing/2014/main" id="{EA4C38DD-6832-6174-969B-3A1CC48F8F67}"/>
                  </a:ext>
                </a:extLst>
              </p:cNvPr>
              <p:cNvSpPr>
                <a:spLocks noEditPoints="1"/>
              </p:cNvSpPr>
              <p:nvPr/>
            </p:nvSpPr>
            <p:spPr bwMode="auto">
              <a:xfrm flipH="1">
                <a:off x="756527" y="5479054"/>
                <a:ext cx="435658" cy="423375"/>
              </a:xfrm>
              <a:custGeom>
                <a:avLst/>
                <a:gdLst>
                  <a:gd name="T0" fmla="*/ 2068 w 3392"/>
                  <a:gd name="T1" fmla="*/ 0 h 3296"/>
                  <a:gd name="T2" fmla="*/ 1015 w 3392"/>
                  <a:gd name="T3" fmla="*/ 594 h 3296"/>
                  <a:gd name="T4" fmla="*/ 981 w 3392"/>
                  <a:gd name="T5" fmla="*/ 1803 h 3296"/>
                  <a:gd name="T6" fmla="*/ 127 w 3392"/>
                  <a:gd name="T7" fmla="*/ 2657 h 3296"/>
                  <a:gd name="T8" fmla="*/ 33 w 3392"/>
                  <a:gd name="T9" fmla="*/ 3007 h 3296"/>
                  <a:gd name="T10" fmla="*/ 289 w 3392"/>
                  <a:gd name="T11" fmla="*/ 3263 h 3296"/>
                  <a:gd name="T12" fmla="*/ 639 w 3392"/>
                  <a:gd name="T13" fmla="*/ 3169 h 3296"/>
                  <a:gd name="T14" fmla="*/ 634 w 3392"/>
                  <a:gd name="T15" fmla="*/ 3169 h 3296"/>
                  <a:gd name="T16" fmla="*/ 1488 w 3392"/>
                  <a:gd name="T17" fmla="*/ 2315 h 3296"/>
                  <a:gd name="T18" fmla="*/ 2874 w 3392"/>
                  <a:gd name="T19" fmla="*/ 2151 h 3296"/>
                  <a:gd name="T20" fmla="*/ 3213 w 3392"/>
                  <a:gd name="T21" fmla="*/ 797 h 3296"/>
                  <a:gd name="T22" fmla="*/ 2068 w 3392"/>
                  <a:gd name="T23" fmla="*/ 0 h 3296"/>
                  <a:gd name="T24" fmla="*/ 510 w 3392"/>
                  <a:gd name="T25" fmla="*/ 3040 h 3296"/>
                  <a:gd name="T26" fmla="*/ 255 w 3392"/>
                  <a:gd name="T27" fmla="*/ 3040 h 3296"/>
                  <a:gd name="T28" fmla="*/ 255 w 3392"/>
                  <a:gd name="T29" fmla="*/ 2785 h 3296"/>
                  <a:gd name="T30" fmla="*/ 1081 w 3392"/>
                  <a:gd name="T31" fmla="*/ 1959 h 3296"/>
                  <a:gd name="T32" fmla="*/ 1336 w 3392"/>
                  <a:gd name="T33" fmla="*/ 2215 h 3296"/>
                  <a:gd name="T34" fmla="*/ 510 w 3392"/>
                  <a:gd name="T35" fmla="*/ 3040 h 3296"/>
                  <a:gd name="T36" fmla="*/ 2068 w 3392"/>
                  <a:gd name="T37" fmla="*/ 2253 h 3296"/>
                  <a:gd name="T38" fmla="*/ 1044 w 3392"/>
                  <a:gd name="T39" fmla="*/ 1229 h 3296"/>
                  <a:gd name="T40" fmla="*/ 2068 w 3392"/>
                  <a:gd name="T41" fmla="*/ 205 h 3296"/>
                  <a:gd name="T42" fmla="*/ 3092 w 3392"/>
                  <a:gd name="T43" fmla="*/ 1229 h 3296"/>
                  <a:gd name="T44" fmla="*/ 2068 w 3392"/>
                  <a:gd name="T45" fmla="*/ 2253 h 3296"/>
                  <a:gd name="T46" fmla="*/ 2068 w 3392"/>
                  <a:gd name="T47" fmla="*/ 2253 h 3296"/>
                  <a:gd name="T48" fmla="*/ 2068 w 3392"/>
                  <a:gd name="T49" fmla="*/ 2253 h 3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92" h="3296">
                    <a:moveTo>
                      <a:pt x="2068" y="0"/>
                    </a:moveTo>
                    <a:cubicBezTo>
                      <a:pt x="1637" y="0"/>
                      <a:pt x="1237" y="225"/>
                      <a:pt x="1015" y="594"/>
                    </a:cubicBezTo>
                    <a:cubicBezTo>
                      <a:pt x="792" y="963"/>
                      <a:pt x="780" y="1422"/>
                      <a:pt x="981" y="1803"/>
                    </a:cubicBezTo>
                    <a:cubicBezTo>
                      <a:pt x="127" y="2657"/>
                      <a:pt x="127" y="2657"/>
                      <a:pt x="127" y="2657"/>
                    </a:cubicBezTo>
                    <a:cubicBezTo>
                      <a:pt x="36" y="2748"/>
                      <a:pt x="0" y="2882"/>
                      <a:pt x="33" y="3007"/>
                    </a:cubicBezTo>
                    <a:cubicBezTo>
                      <a:pt x="67" y="3132"/>
                      <a:pt x="164" y="3229"/>
                      <a:pt x="289" y="3263"/>
                    </a:cubicBezTo>
                    <a:cubicBezTo>
                      <a:pt x="414" y="3296"/>
                      <a:pt x="548" y="3260"/>
                      <a:pt x="639" y="3169"/>
                    </a:cubicBezTo>
                    <a:cubicBezTo>
                      <a:pt x="634" y="3169"/>
                      <a:pt x="634" y="3169"/>
                      <a:pt x="634" y="3169"/>
                    </a:cubicBezTo>
                    <a:cubicBezTo>
                      <a:pt x="1488" y="2315"/>
                      <a:pt x="1488" y="2315"/>
                      <a:pt x="1488" y="2315"/>
                    </a:cubicBezTo>
                    <a:cubicBezTo>
                      <a:pt x="1939" y="2553"/>
                      <a:pt x="2491" y="2488"/>
                      <a:pt x="2874" y="2151"/>
                    </a:cubicBezTo>
                    <a:cubicBezTo>
                      <a:pt x="3257" y="1814"/>
                      <a:pt x="3392" y="1275"/>
                      <a:pt x="3213" y="797"/>
                    </a:cubicBezTo>
                    <a:cubicBezTo>
                      <a:pt x="3034" y="319"/>
                      <a:pt x="2578" y="2"/>
                      <a:pt x="2068" y="0"/>
                    </a:cubicBezTo>
                    <a:close/>
                    <a:moveTo>
                      <a:pt x="510" y="3040"/>
                    </a:moveTo>
                    <a:cubicBezTo>
                      <a:pt x="440" y="3110"/>
                      <a:pt x="325" y="3110"/>
                      <a:pt x="255" y="3040"/>
                    </a:cubicBezTo>
                    <a:cubicBezTo>
                      <a:pt x="185" y="2970"/>
                      <a:pt x="185" y="2855"/>
                      <a:pt x="255" y="2785"/>
                    </a:cubicBezTo>
                    <a:cubicBezTo>
                      <a:pt x="1081" y="1959"/>
                      <a:pt x="1081" y="1959"/>
                      <a:pt x="1081" y="1959"/>
                    </a:cubicBezTo>
                    <a:cubicBezTo>
                      <a:pt x="1153" y="2056"/>
                      <a:pt x="1239" y="2142"/>
                      <a:pt x="1336" y="2215"/>
                    </a:cubicBezTo>
                    <a:lnTo>
                      <a:pt x="510" y="3040"/>
                    </a:lnTo>
                    <a:close/>
                    <a:moveTo>
                      <a:pt x="2068" y="2253"/>
                    </a:moveTo>
                    <a:cubicBezTo>
                      <a:pt x="1502" y="2253"/>
                      <a:pt x="1044" y="1794"/>
                      <a:pt x="1044" y="1229"/>
                    </a:cubicBezTo>
                    <a:cubicBezTo>
                      <a:pt x="1044" y="663"/>
                      <a:pt x="1502" y="205"/>
                      <a:pt x="2068" y="205"/>
                    </a:cubicBezTo>
                    <a:cubicBezTo>
                      <a:pt x="2633" y="205"/>
                      <a:pt x="3092" y="663"/>
                      <a:pt x="3092" y="1229"/>
                    </a:cubicBezTo>
                    <a:cubicBezTo>
                      <a:pt x="3092" y="1794"/>
                      <a:pt x="2633" y="2253"/>
                      <a:pt x="2068" y="2253"/>
                    </a:cubicBezTo>
                    <a:close/>
                    <a:moveTo>
                      <a:pt x="2068" y="2253"/>
                    </a:moveTo>
                    <a:cubicBezTo>
                      <a:pt x="2068" y="2253"/>
                      <a:pt x="2068" y="2253"/>
                      <a:pt x="2068" y="22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淘宝-想搞设计PPT(倒卖必究)-45">
                <a:extLst>
                  <a:ext uri="{FF2B5EF4-FFF2-40B4-BE49-F238E27FC236}">
                    <a16:creationId xmlns:a16="http://schemas.microsoft.com/office/drawing/2014/main" id="{F7592E81-FC81-EA9B-097F-3A7501F3A7D2}"/>
                  </a:ext>
                </a:extLst>
              </p:cNvPr>
              <p:cNvSpPr>
                <a:spLocks noEditPoints="1"/>
              </p:cNvSpPr>
              <p:nvPr/>
            </p:nvSpPr>
            <p:spPr bwMode="auto">
              <a:xfrm flipH="1">
                <a:off x="920008" y="5544856"/>
                <a:ext cx="98654" cy="98654"/>
              </a:xfrm>
              <a:custGeom>
                <a:avLst/>
                <a:gdLst>
                  <a:gd name="T0" fmla="*/ 717 w 768"/>
                  <a:gd name="T1" fmla="*/ 0 h 768"/>
                  <a:gd name="T2" fmla="*/ 0 w 768"/>
                  <a:gd name="T3" fmla="*/ 717 h 768"/>
                  <a:gd name="T4" fmla="*/ 51 w 768"/>
                  <a:gd name="T5" fmla="*/ 768 h 768"/>
                  <a:gd name="T6" fmla="*/ 102 w 768"/>
                  <a:gd name="T7" fmla="*/ 717 h 768"/>
                  <a:gd name="T8" fmla="*/ 717 w 768"/>
                  <a:gd name="T9" fmla="*/ 102 h 768"/>
                  <a:gd name="T10" fmla="*/ 768 w 768"/>
                  <a:gd name="T11" fmla="*/ 51 h 768"/>
                  <a:gd name="T12" fmla="*/ 717 w 768"/>
                  <a:gd name="T13" fmla="*/ 0 h 768"/>
                  <a:gd name="T14" fmla="*/ 717 w 768"/>
                  <a:gd name="T15" fmla="*/ 0 h 768"/>
                  <a:gd name="T16" fmla="*/ 717 w 768"/>
                  <a:gd name="T1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8" h="768">
                    <a:moveTo>
                      <a:pt x="717" y="0"/>
                    </a:moveTo>
                    <a:cubicBezTo>
                      <a:pt x="321" y="0"/>
                      <a:pt x="0" y="321"/>
                      <a:pt x="0" y="717"/>
                    </a:cubicBezTo>
                    <a:cubicBezTo>
                      <a:pt x="0" y="745"/>
                      <a:pt x="23" y="768"/>
                      <a:pt x="51" y="768"/>
                    </a:cubicBezTo>
                    <a:cubicBezTo>
                      <a:pt x="79" y="768"/>
                      <a:pt x="102" y="745"/>
                      <a:pt x="102" y="717"/>
                    </a:cubicBezTo>
                    <a:cubicBezTo>
                      <a:pt x="102" y="377"/>
                      <a:pt x="377" y="102"/>
                      <a:pt x="717" y="102"/>
                    </a:cubicBezTo>
                    <a:cubicBezTo>
                      <a:pt x="745" y="102"/>
                      <a:pt x="768" y="79"/>
                      <a:pt x="768" y="51"/>
                    </a:cubicBezTo>
                    <a:cubicBezTo>
                      <a:pt x="768" y="23"/>
                      <a:pt x="745" y="0"/>
                      <a:pt x="717" y="0"/>
                    </a:cubicBezTo>
                    <a:close/>
                    <a:moveTo>
                      <a:pt x="717" y="0"/>
                    </a:moveTo>
                    <a:cubicBezTo>
                      <a:pt x="717" y="0"/>
                      <a:pt x="717" y="0"/>
                      <a:pt x="7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40" name="组合 39">
              <a:extLst>
                <a:ext uri="{FF2B5EF4-FFF2-40B4-BE49-F238E27FC236}">
                  <a16:creationId xmlns:a16="http://schemas.microsoft.com/office/drawing/2014/main" id="{D903A615-9AC5-27A4-A875-B47B4F139B04}"/>
                </a:ext>
              </a:extLst>
            </p:cNvPr>
            <p:cNvGrpSpPr/>
            <p:nvPr/>
          </p:nvGrpSpPr>
          <p:grpSpPr>
            <a:xfrm>
              <a:off x="7415503" y="4684252"/>
              <a:ext cx="475465" cy="695872"/>
              <a:chOff x="3738563" y="1588"/>
              <a:chExt cx="4714875" cy="6854825"/>
            </a:xfrm>
            <a:solidFill>
              <a:schemeClr val="bg1"/>
            </a:solidFill>
          </p:grpSpPr>
          <p:sp>
            <p:nvSpPr>
              <p:cNvPr id="42" name="淘宝-想搞设计PPT(倒卖必究)-42">
                <a:extLst>
                  <a:ext uri="{FF2B5EF4-FFF2-40B4-BE49-F238E27FC236}">
                    <a16:creationId xmlns:a16="http://schemas.microsoft.com/office/drawing/2014/main" id="{B7ABEC04-787E-5C95-B401-9469B692ACA6}"/>
                  </a:ext>
                </a:extLst>
              </p:cNvPr>
              <p:cNvSpPr>
                <a:spLocks noEditPoints="1"/>
              </p:cNvSpPr>
              <p:nvPr/>
            </p:nvSpPr>
            <p:spPr bwMode="auto">
              <a:xfrm>
                <a:off x="3738563" y="1588"/>
                <a:ext cx="4714875" cy="6854825"/>
              </a:xfrm>
              <a:custGeom>
                <a:avLst/>
                <a:gdLst>
                  <a:gd name="T0" fmla="*/ 1126 w 2253"/>
                  <a:gd name="T1" fmla="*/ 0 h 3277"/>
                  <a:gd name="T2" fmla="*/ 0 w 2253"/>
                  <a:gd name="T3" fmla="*/ 1126 h 3277"/>
                  <a:gd name="T4" fmla="*/ 512 w 2253"/>
                  <a:gd name="T5" fmla="*/ 2360 h 3277"/>
                  <a:gd name="T6" fmla="*/ 1126 w 2253"/>
                  <a:gd name="T7" fmla="*/ 3277 h 3277"/>
                  <a:gd name="T8" fmla="*/ 1741 w 2253"/>
                  <a:gd name="T9" fmla="*/ 2363 h 3277"/>
                  <a:gd name="T10" fmla="*/ 2253 w 2253"/>
                  <a:gd name="T11" fmla="*/ 1126 h 3277"/>
                  <a:gd name="T12" fmla="*/ 1126 w 2253"/>
                  <a:gd name="T13" fmla="*/ 0 h 3277"/>
                  <a:gd name="T14" fmla="*/ 1392 w 2253"/>
                  <a:gd name="T15" fmla="*/ 2783 h 3277"/>
                  <a:gd name="T16" fmla="*/ 880 w 2253"/>
                  <a:gd name="T17" fmla="*/ 2847 h 3277"/>
                  <a:gd name="T18" fmla="*/ 818 w 2253"/>
                  <a:gd name="T19" fmla="*/ 2653 h 3277"/>
                  <a:gd name="T20" fmla="*/ 1452 w 2253"/>
                  <a:gd name="T21" fmla="*/ 2574 h 3277"/>
                  <a:gd name="T22" fmla="*/ 1434 w 2253"/>
                  <a:gd name="T23" fmla="*/ 2662 h 3277"/>
                  <a:gd name="T24" fmla="*/ 1392 w 2253"/>
                  <a:gd name="T25" fmla="*/ 2783 h 3277"/>
                  <a:gd name="T26" fmla="*/ 793 w 2253"/>
                  <a:gd name="T27" fmla="*/ 2551 h 3277"/>
                  <a:gd name="T28" fmla="*/ 729 w 2253"/>
                  <a:gd name="T29" fmla="*/ 2355 h 3277"/>
                  <a:gd name="T30" fmla="*/ 1525 w 2253"/>
                  <a:gd name="T31" fmla="*/ 2355 h 3277"/>
                  <a:gd name="T32" fmla="*/ 1489 w 2253"/>
                  <a:gd name="T33" fmla="*/ 2464 h 3277"/>
                  <a:gd name="T34" fmla="*/ 793 w 2253"/>
                  <a:gd name="T35" fmla="*/ 2551 h 3277"/>
                  <a:gd name="T36" fmla="*/ 1126 w 2253"/>
                  <a:gd name="T37" fmla="*/ 3072 h 3277"/>
                  <a:gd name="T38" fmla="*/ 922 w 2253"/>
                  <a:gd name="T39" fmla="*/ 2944 h 3277"/>
                  <a:gd name="T40" fmla="*/ 1356 w 2253"/>
                  <a:gd name="T41" fmla="*/ 2890 h 3277"/>
                  <a:gd name="T42" fmla="*/ 1126 w 2253"/>
                  <a:gd name="T43" fmla="*/ 3072 h 3277"/>
                  <a:gd name="T44" fmla="*/ 1605 w 2253"/>
                  <a:gd name="T45" fmla="*/ 2150 h 3277"/>
                  <a:gd name="T46" fmla="*/ 649 w 2253"/>
                  <a:gd name="T47" fmla="*/ 2150 h 3277"/>
                  <a:gd name="T48" fmla="*/ 476 w 2253"/>
                  <a:gd name="T49" fmla="*/ 1821 h 3277"/>
                  <a:gd name="T50" fmla="*/ 205 w 2253"/>
                  <a:gd name="T51" fmla="*/ 1126 h 3277"/>
                  <a:gd name="T52" fmla="*/ 1126 w 2253"/>
                  <a:gd name="T53" fmla="*/ 205 h 3277"/>
                  <a:gd name="T54" fmla="*/ 2048 w 2253"/>
                  <a:gd name="T55" fmla="*/ 1126 h 3277"/>
                  <a:gd name="T56" fmla="*/ 1776 w 2253"/>
                  <a:gd name="T57" fmla="*/ 1822 h 3277"/>
                  <a:gd name="T58" fmla="*/ 1605 w 2253"/>
                  <a:gd name="T59" fmla="*/ 2150 h 3277"/>
                  <a:gd name="T60" fmla="*/ 1605 w 2253"/>
                  <a:gd name="T61" fmla="*/ 2150 h 3277"/>
                  <a:gd name="T62" fmla="*/ 1605 w 2253"/>
                  <a:gd name="T63" fmla="*/ 2150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3" h="3277">
                    <a:moveTo>
                      <a:pt x="1126" y="0"/>
                    </a:moveTo>
                    <a:cubicBezTo>
                      <a:pt x="504" y="0"/>
                      <a:pt x="0" y="504"/>
                      <a:pt x="0" y="1126"/>
                    </a:cubicBezTo>
                    <a:cubicBezTo>
                      <a:pt x="0" y="1536"/>
                      <a:pt x="378" y="1976"/>
                      <a:pt x="512" y="2360"/>
                    </a:cubicBezTo>
                    <a:cubicBezTo>
                      <a:pt x="717" y="2934"/>
                      <a:pt x="697" y="3277"/>
                      <a:pt x="1126" y="3277"/>
                    </a:cubicBezTo>
                    <a:cubicBezTo>
                      <a:pt x="1555" y="3277"/>
                      <a:pt x="1536" y="2936"/>
                      <a:pt x="1741" y="2363"/>
                    </a:cubicBezTo>
                    <a:cubicBezTo>
                      <a:pt x="1876" y="1978"/>
                      <a:pt x="2253" y="1536"/>
                      <a:pt x="2253" y="1126"/>
                    </a:cubicBezTo>
                    <a:cubicBezTo>
                      <a:pt x="2253" y="504"/>
                      <a:pt x="1749" y="0"/>
                      <a:pt x="1126" y="0"/>
                    </a:cubicBezTo>
                    <a:close/>
                    <a:moveTo>
                      <a:pt x="1392" y="2783"/>
                    </a:moveTo>
                    <a:cubicBezTo>
                      <a:pt x="880" y="2847"/>
                      <a:pt x="880" y="2847"/>
                      <a:pt x="880" y="2847"/>
                    </a:cubicBezTo>
                    <a:cubicBezTo>
                      <a:pt x="861" y="2794"/>
                      <a:pt x="842" y="2733"/>
                      <a:pt x="818" y="2653"/>
                    </a:cubicBezTo>
                    <a:cubicBezTo>
                      <a:pt x="1452" y="2574"/>
                      <a:pt x="1452" y="2574"/>
                      <a:pt x="1452" y="2574"/>
                    </a:cubicBezTo>
                    <a:cubicBezTo>
                      <a:pt x="1434" y="2662"/>
                      <a:pt x="1434" y="2662"/>
                      <a:pt x="1434" y="2662"/>
                    </a:cubicBezTo>
                    <a:cubicBezTo>
                      <a:pt x="1415" y="2706"/>
                      <a:pt x="1403" y="2746"/>
                      <a:pt x="1392" y="2783"/>
                    </a:cubicBezTo>
                    <a:close/>
                    <a:moveTo>
                      <a:pt x="793" y="2551"/>
                    </a:moveTo>
                    <a:cubicBezTo>
                      <a:pt x="773" y="2489"/>
                      <a:pt x="752" y="2423"/>
                      <a:pt x="729" y="2355"/>
                    </a:cubicBezTo>
                    <a:cubicBezTo>
                      <a:pt x="1525" y="2355"/>
                      <a:pt x="1525" y="2355"/>
                      <a:pt x="1525" y="2355"/>
                    </a:cubicBezTo>
                    <a:cubicBezTo>
                      <a:pt x="1512" y="2392"/>
                      <a:pt x="1499" y="2429"/>
                      <a:pt x="1489" y="2464"/>
                    </a:cubicBezTo>
                    <a:lnTo>
                      <a:pt x="793" y="2551"/>
                    </a:lnTo>
                    <a:close/>
                    <a:moveTo>
                      <a:pt x="1126" y="3072"/>
                    </a:moveTo>
                    <a:cubicBezTo>
                      <a:pt x="1035" y="3089"/>
                      <a:pt x="946" y="3033"/>
                      <a:pt x="922" y="2944"/>
                    </a:cubicBezTo>
                    <a:cubicBezTo>
                      <a:pt x="1356" y="2890"/>
                      <a:pt x="1356" y="2890"/>
                      <a:pt x="1356" y="2890"/>
                    </a:cubicBezTo>
                    <a:cubicBezTo>
                      <a:pt x="1293" y="3059"/>
                      <a:pt x="1247" y="3072"/>
                      <a:pt x="1126" y="3072"/>
                    </a:cubicBezTo>
                    <a:close/>
                    <a:moveTo>
                      <a:pt x="1605" y="2150"/>
                    </a:moveTo>
                    <a:cubicBezTo>
                      <a:pt x="649" y="2150"/>
                      <a:pt x="649" y="2150"/>
                      <a:pt x="649" y="2150"/>
                    </a:cubicBezTo>
                    <a:cubicBezTo>
                      <a:pt x="598" y="2040"/>
                      <a:pt x="537" y="1929"/>
                      <a:pt x="476" y="1821"/>
                    </a:cubicBezTo>
                    <a:cubicBezTo>
                      <a:pt x="343" y="1582"/>
                      <a:pt x="205" y="1331"/>
                      <a:pt x="205" y="1126"/>
                    </a:cubicBezTo>
                    <a:cubicBezTo>
                      <a:pt x="205" y="617"/>
                      <a:pt x="617" y="205"/>
                      <a:pt x="1126" y="205"/>
                    </a:cubicBezTo>
                    <a:cubicBezTo>
                      <a:pt x="1635" y="205"/>
                      <a:pt x="2048" y="617"/>
                      <a:pt x="2048" y="1126"/>
                    </a:cubicBezTo>
                    <a:cubicBezTo>
                      <a:pt x="2048" y="1331"/>
                      <a:pt x="1910" y="1582"/>
                      <a:pt x="1776" y="1822"/>
                    </a:cubicBezTo>
                    <a:cubicBezTo>
                      <a:pt x="1716" y="1930"/>
                      <a:pt x="1656" y="2041"/>
                      <a:pt x="1605" y="2150"/>
                    </a:cubicBezTo>
                    <a:close/>
                    <a:moveTo>
                      <a:pt x="1605" y="2150"/>
                    </a:moveTo>
                    <a:cubicBezTo>
                      <a:pt x="1605" y="2150"/>
                      <a:pt x="1605" y="2150"/>
                      <a:pt x="1605" y="215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淘宝-想搞设计PPT(倒卖必究)-43">
                <a:extLst>
                  <a:ext uri="{FF2B5EF4-FFF2-40B4-BE49-F238E27FC236}">
                    <a16:creationId xmlns:a16="http://schemas.microsoft.com/office/drawing/2014/main" id="{FE70ABF5-276A-E39B-F72A-B1C9B2A13100}"/>
                  </a:ext>
                </a:extLst>
              </p:cNvPr>
              <p:cNvSpPr>
                <a:spLocks noEditPoints="1"/>
              </p:cNvSpPr>
              <p:nvPr/>
            </p:nvSpPr>
            <p:spPr bwMode="auto">
              <a:xfrm>
                <a:off x="4810126" y="1073150"/>
                <a:ext cx="1393825" cy="1392238"/>
              </a:xfrm>
              <a:custGeom>
                <a:avLst/>
                <a:gdLst>
                  <a:gd name="T0" fmla="*/ 614 w 666"/>
                  <a:gd name="T1" fmla="*/ 0 h 666"/>
                  <a:gd name="T2" fmla="*/ 0 w 666"/>
                  <a:gd name="T3" fmla="*/ 614 h 666"/>
                  <a:gd name="T4" fmla="*/ 51 w 666"/>
                  <a:gd name="T5" fmla="*/ 666 h 666"/>
                  <a:gd name="T6" fmla="*/ 102 w 666"/>
                  <a:gd name="T7" fmla="*/ 614 h 666"/>
                  <a:gd name="T8" fmla="*/ 614 w 666"/>
                  <a:gd name="T9" fmla="*/ 102 h 666"/>
                  <a:gd name="T10" fmla="*/ 666 w 666"/>
                  <a:gd name="T11" fmla="*/ 51 h 666"/>
                  <a:gd name="T12" fmla="*/ 614 w 666"/>
                  <a:gd name="T13" fmla="*/ 0 h 666"/>
                  <a:gd name="T14" fmla="*/ 614 w 666"/>
                  <a:gd name="T15" fmla="*/ 0 h 666"/>
                  <a:gd name="T16" fmla="*/ 614 w 666"/>
                  <a:gd name="T1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666">
                    <a:moveTo>
                      <a:pt x="614" y="0"/>
                    </a:moveTo>
                    <a:cubicBezTo>
                      <a:pt x="275" y="0"/>
                      <a:pt x="0" y="275"/>
                      <a:pt x="0" y="614"/>
                    </a:cubicBezTo>
                    <a:cubicBezTo>
                      <a:pt x="0" y="643"/>
                      <a:pt x="23" y="666"/>
                      <a:pt x="51" y="666"/>
                    </a:cubicBezTo>
                    <a:cubicBezTo>
                      <a:pt x="79" y="666"/>
                      <a:pt x="102" y="643"/>
                      <a:pt x="102" y="614"/>
                    </a:cubicBezTo>
                    <a:cubicBezTo>
                      <a:pt x="102" y="332"/>
                      <a:pt x="332" y="102"/>
                      <a:pt x="614" y="102"/>
                    </a:cubicBezTo>
                    <a:cubicBezTo>
                      <a:pt x="643" y="102"/>
                      <a:pt x="666" y="79"/>
                      <a:pt x="666" y="51"/>
                    </a:cubicBezTo>
                    <a:cubicBezTo>
                      <a:pt x="666" y="23"/>
                      <a:pt x="643" y="0"/>
                      <a:pt x="614" y="0"/>
                    </a:cubicBezTo>
                    <a:close/>
                    <a:moveTo>
                      <a:pt x="614" y="0"/>
                    </a:moveTo>
                    <a:cubicBezTo>
                      <a:pt x="614" y="0"/>
                      <a:pt x="614" y="0"/>
                      <a:pt x="6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41" name="淘宝-想搞设计PPT(倒卖必究)-41">
              <a:extLst>
                <a:ext uri="{FF2B5EF4-FFF2-40B4-BE49-F238E27FC236}">
                  <a16:creationId xmlns:a16="http://schemas.microsoft.com/office/drawing/2014/main" id="{0165552B-F212-ABA3-A874-904D3CCEAC01}"/>
                </a:ext>
              </a:extLst>
            </p:cNvPr>
            <p:cNvSpPr>
              <a:spLocks noEditPoints="1"/>
            </p:cNvSpPr>
            <p:nvPr/>
          </p:nvSpPr>
          <p:spPr bwMode="auto">
            <a:xfrm>
              <a:off x="4206526" y="4689560"/>
              <a:ext cx="645477" cy="645477"/>
            </a:xfrm>
            <a:custGeom>
              <a:avLst/>
              <a:gdLst>
                <a:gd name="T0" fmla="*/ 168 w 227"/>
                <a:gd name="T1" fmla="*/ 15 h 227"/>
                <a:gd name="T2" fmla="*/ 212 w 227"/>
                <a:gd name="T3" fmla="*/ 59 h 227"/>
                <a:gd name="T4" fmla="*/ 68 w 227"/>
                <a:gd name="T5" fmla="*/ 203 h 227"/>
                <a:gd name="T6" fmla="*/ 13 w 227"/>
                <a:gd name="T7" fmla="*/ 214 h 227"/>
                <a:gd name="T8" fmla="*/ 24 w 227"/>
                <a:gd name="T9" fmla="*/ 159 h 227"/>
                <a:gd name="T10" fmla="*/ 168 w 227"/>
                <a:gd name="T11" fmla="*/ 15 h 227"/>
                <a:gd name="T12" fmla="*/ 168 w 227"/>
                <a:gd name="T13" fmla="*/ 0 h 227"/>
                <a:gd name="T14" fmla="*/ 15 w 227"/>
                <a:gd name="T15" fmla="*/ 154 h 227"/>
                <a:gd name="T16" fmla="*/ 0 w 227"/>
                <a:gd name="T17" fmla="*/ 227 h 227"/>
                <a:gd name="T18" fmla="*/ 74 w 227"/>
                <a:gd name="T19" fmla="*/ 213 h 227"/>
                <a:gd name="T20" fmla="*/ 227 w 227"/>
                <a:gd name="T21" fmla="*/ 59 h 227"/>
                <a:gd name="T22" fmla="*/ 168 w 227"/>
                <a:gd name="T23" fmla="*/ 0 h 227"/>
                <a:gd name="T24" fmla="*/ 141 w 227"/>
                <a:gd name="T25" fmla="*/ 27 h 227"/>
                <a:gd name="T26" fmla="*/ 134 w 227"/>
                <a:gd name="T27" fmla="*/ 34 h 227"/>
                <a:gd name="T28" fmla="*/ 193 w 227"/>
                <a:gd name="T29" fmla="*/ 93 h 227"/>
                <a:gd name="T30" fmla="*/ 200 w 227"/>
                <a:gd name="T31" fmla="*/ 86 h 227"/>
                <a:gd name="T32" fmla="*/ 141 w 227"/>
                <a:gd name="T33" fmla="*/ 27 h 227"/>
                <a:gd name="T34" fmla="*/ 128 w 227"/>
                <a:gd name="T35" fmla="*/ 40 h 227"/>
                <a:gd name="T36" fmla="*/ 120 w 227"/>
                <a:gd name="T37" fmla="*/ 48 h 227"/>
                <a:gd name="T38" fmla="*/ 179 w 227"/>
                <a:gd name="T39" fmla="*/ 107 h 227"/>
                <a:gd name="T40" fmla="*/ 187 w 227"/>
                <a:gd name="T41" fmla="*/ 99 h 227"/>
                <a:gd name="T42" fmla="*/ 128 w 227"/>
                <a:gd name="T43" fmla="*/ 40 h 227"/>
                <a:gd name="T44" fmla="*/ 22 w 227"/>
                <a:gd name="T45" fmla="*/ 146 h 227"/>
                <a:gd name="T46" fmla="*/ 14 w 227"/>
                <a:gd name="T47" fmla="*/ 154 h 227"/>
                <a:gd name="T48" fmla="*/ 73 w 227"/>
                <a:gd name="T49" fmla="*/ 213 h 227"/>
                <a:gd name="T50" fmla="*/ 81 w 227"/>
                <a:gd name="T51" fmla="*/ 205 h 227"/>
                <a:gd name="T52" fmla="*/ 22 w 227"/>
                <a:gd name="T53" fmla="*/ 146 h 227"/>
                <a:gd name="T54" fmla="*/ 140 w 227"/>
                <a:gd name="T55" fmla="*/ 64 h 227"/>
                <a:gd name="T56" fmla="*/ 38 w 227"/>
                <a:gd name="T57" fmla="*/ 166 h 227"/>
                <a:gd name="T58" fmla="*/ 45 w 227"/>
                <a:gd name="T59" fmla="*/ 173 h 227"/>
                <a:gd name="T60" fmla="*/ 147 w 227"/>
                <a:gd name="T61" fmla="*/ 72 h 227"/>
                <a:gd name="T62" fmla="*/ 140 w 227"/>
                <a:gd name="T63" fmla="*/ 64 h 227"/>
                <a:gd name="T64" fmla="*/ 155 w 227"/>
                <a:gd name="T65" fmla="*/ 80 h 227"/>
                <a:gd name="T66" fmla="*/ 54 w 227"/>
                <a:gd name="T67" fmla="*/ 182 h 227"/>
                <a:gd name="T68" fmla="*/ 61 w 227"/>
                <a:gd name="T69" fmla="*/ 189 h 227"/>
                <a:gd name="T70" fmla="*/ 163 w 227"/>
                <a:gd name="T71" fmla="*/ 88 h 227"/>
                <a:gd name="T72" fmla="*/ 155 w 227"/>
                <a:gd name="T73" fmla="*/ 80 h 227"/>
                <a:gd name="T74" fmla="*/ 155 w 227"/>
                <a:gd name="T75" fmla="*/ 80 h 227"/>
                <a:gd name="T76" fmla="*/ 155 w 227"/>
                <a:gd name="T77" fmla="*/ 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7" h="227">
                  <a:moveTo>
                    <a:pt x="168" y="15"/>
                  </a:moveTo>
                  <a:lnTo>
                    <a:pt x="212" y="59"/>
                  </a:lnTo>
                  <a:lnTo>
                    <a:pt x="68" y="203"/>
                  </a:lnTo>
                  <a:lnTo>
                    <a:pt x="13" y="214"/>
                  </a:lnTo>
                  <a:lnTo>
                    <a:pt x="24" y="159"/>
                  </a:lnTo>
                  <a:lnTo>
                    <a:pt x="168" y="15"/>
                  </a:lnTo>
                  <a:close/>
                  <a:moveTo>
                    <a:pt x="168" y="0"/>
                  </a:moveTo>
                  <a:lnTo>
                    <a:pt x="15" y="154"/>
                  </a:lnTo>
                  <a:lnTo>
                    <a:pt x="0" y="227"/>
                  </a:lnTo>
                  <a:lnTo>
                    <a:pt x="74" y="213"/>
                  </a:lnTo>
                  <a:lnTo>
                    <a:pt x="227" y="59"/>
                  </a:lnTo>
                  <a:lnTo>
                    <a:pt x="168" y="0"/>
                  </a:lnTo>
                  <a:close/>
                  <a:moveTo>
                    <a:pt x="141" y="27"/>
                  </a:moveTo>
                  <a:lnTo>
                    <a:pt x="134" y="34"/>
                  </a:lnTo>
                  <a:lnTo>
                    <a:pt x="193" y="93"/>
                  </a:lnTo>
                  <a:lnTo>
                    <a:pt x="200" y="86"/>
                  </a:lnTo>
                  <a:lnTo>
                    <a:pt x="141" y="27"/>
                  </a:lnTo>
                  <a:close/>
                  <a:moveTo>
                    <a:pt x="128" y="40"/>
                  </a:moveTo>
                  <a:lnTo>
                    <a:pt x="120" y="48"/>
                  </a:lnTo>
                  <a:lnTo>
                    <a:pt x="179" y="107"/>
                  </a:lnTo>
                  <a:lnTo>
                    <a:pt x="187" y="99"/>
                  </a:lnTo>
                  <a:lnTo>
                    <a:pt x="128" y="40"/>
                  </a:lnTo>
                  <a:close/>
                  <a:moveTo>
                    <a:pt x="22" y="146"/>
                  </a:moveTo>
                  <a:lnTo>
                    <a:pt x="14" y="154"/>
                  </a:lnTo>
                  <a:lnTo>
                    <a:pt x="73" y="213"/>
                  </a:lnTo>
                  <a:lnTo>
                    <a:pt x="81" y="205"/>
                  </a:lnTo>
                  <a:lnTo>
                    <a:pt x="22" y="146"/>
                  </a:lnTo>
                  <a:close/>
                  <a:moveTo>
                    <a:pt x="140" y="64"/>
                  </a:moveTo>
                  <a:lnTo>
                    <a:pt x="38" y="166"/>
                  </a:lnTo>
                  <a:lnTo>
                    <a:pt x="45" y="173"/>
                  </a:lnTo>
                  <a:lnTo>
                    <a:pt x="147" y="72"/>
                  </a:lnTo>
                  <a:lnTo>
                    <a:pt x="140" y="64"/>
                  </a:lnTo>
                  <a:close/>
                  <a:moveTo>
                    <a:pt x="155" y="80"/>
                  </a:moveTo>
                  <a:lnTo>
                    <a:pt x="54" y="182"/>
                  </a:lnTo>
                  <a:lnTo>
                    <a:pt x="61" y="189"/>
                  </a:lnTo>
                  <a:lnTo>
                    <a:pt x="163" y="88"/>
                  </a:lnTo>
                  <a:lnTo>
                    <a:pt x="155" y="80"/>
                  </a:lnTo>
                  <a:close/>
                  <a:moveTo>
                    <a:pt x="155" y="80"/>
                  </a:moveTo>
                  <a:lnTo>
                    <a:pt x="155" y="80"/>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7" name="组合 6">
            <a:extLst>
              <a:ext uri="{FF2B5EF4-FFF2-40B4-BE49-F238E27FC236}">
                <a16:creationId xmlns:a16="http://schemas.microsoft.com/office/drawing/2014/main" id="{0B3FE2BD-0A8B-ECD1-DFD8-E7D18C14A7F5}"/>
              </a:ext>
            </a:extLst>
          </p:cNvPr>
          <p:cNvGrpSpPr/>
          <p:nvPr/>
        </p:nvGrpSpPr>
        <p:grpSpPr>
          <a:xfrm>
            <a:off x="0" y="-12932"/>
            <a:ext cx="12192000" cy="811055"/>
            <a:chOff x="0" y="473042"/>
            <a:chExt cx="12192000" cy="811055"/>
          </a:xfrm>
        </p:grpSpPr>
        <p:grpSp>
          <p:nvGrpSpPr>
            <p:cNvPr id="12" name="组合 11">
              <a:extLst>
                <a:ext uri="{FF2B5EF4-FFF2-40B4-BE49-F238E27FC236}">
                  <a16:creationId xmlns:a16="http://schemas.microsoft.com/office/drawing/2014/main" id="{545010B4-0E29-479D-4776-A4D677AA1BEB}"/>
                </a:ext>
              </a:extLst>
            </p:cNvPr>
            <p:cNvGrpSpPr/>
            <p:nvPr/>
          </p:nvGrpSpPr>
          <p:grpSpPr>
            <a:xfrm>
              <a:off x="0" y="473042"/>
              <a:ext cx="12192000" cy="792000"/>
              <a:chOff x="0" y="473042"/>
              <a:chExt cx="12192000" cy="792000"/>
            </a:xfrm>
          </p:grpSpPr>
          <p:sp>
            <p:nvSpPr>
              <p:cNvPr id="14" name="淘宝-想搞设计PPT(倒卖必究)-14">
                <a:extLst>
                  <a:ext uri="{FF2B5EF4-FFF2-40B4-BE49-F238E27FC236}">
                    <a16:creationId xmlns:a16="http://schemas.microsoft.com/office/drawing/2014/main" id="{C8788CD3-9C00-D8C4-FA7A-45A14D41529B}"/>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15" name="淘宝-想搞设计PPT(倒卖必究)-15">
                <a:extLst>
                  <a:ext uri="{FF2B5EF4-FFF2-40B4-BE49-F238E27FC236}">
                    <a16:creationId xmlns:a16="http://schemas.microsoft.com/office/drawing/2014/main" id="{56839ECD-B93F-B02F-82EC-C3A073BA1F7D}"/>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7" name="淘宝-想搞设计PPT(倒卖必究)-17">
                <a:extLst>
                  <a:ext uri="{FF2B5EF4-FFF2-40B4-BE49-F238E27FC236}">
                    <a16:creationId xmlns:a16="http://schemas.microsoft.com/office/drawing/2014/main" id="{6402E1CF-B060-DADF-40BF-4E6E8F4C7ECD}"/>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18" name="淘宝-想搞设计PPT(倒卖必究)-18">
                <a:extLst>
                  <a:ext uri="{FF2B5EF4-FFF2-40B4-BE49-F238E27FC236}">
                    <a16:creationId xmlns:a16="http://schemas.microsoft.com/office/drawing/2014/main" id="{D01646B5-5612-F88B-55C6-1666FA091403}"/>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lumMod val="65000"/>
                      </a:schemeClr>
                    </a:solidFill>
                  </a:rPr>
                  <a:t>研究方法</a:t>
                </a:r>
              </a:p>
            </p:txBody>
          </p:sp>
          <p:cxnSp>
            <p:nvCxnSpPr>
              <p:cNvPr id="21" name="淘宝-想搞设计PPT(倒卖必究)-21">
                <a:extLst>
                  <a:ext uri="{FF2B5EF4-FFF2-40B4-BE49-F238E27FC236}">
                    <a16:creationId xmlns:a16="http://schemas.microsoft.com/office/drawing/2014/main" id="{4C94EB02-66A4-4952-BBE1-E19212681557}"/>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2" name="淘宝-想搞设计PPT(倒卖必究)-22">
                <a:extLst>
                  <a:ext uri="{FF2B5EF4-FFF2-40B4-BE49-F238E27FC236}">
                    <a16:creationId xmlns:a16="http://schemas.microsoft.com/office/drawing/2014/main" id="{B2C1BB58-21B7-6505-0110-06B1E8739725}"/>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研究成果</a:t>
                </a:r>
              </a:p>
            </p:txBody>
          </p:sp>
          <p:cxnSp>
            <p:nvCxnSpPr>
              <p:cNvPr id="24" name="淘宝-想搞设计PPT(倒卖必究)-24">
                <a:extLst>
                  <a:ext uri="{FF2B5EF4-FFF2-40B4-BE49-F238E27FC236}">
                    <a16:creationId xmlns:a16="http://schemas.microsoft.com/office/drawing/2014/main" id="{CFEEDE8E-636C-47BC-551E-F0796171E349}"/>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5" name="淘宝-想搞设计PPT(倒卖必究)-25">
                <a:extLst>
                  <a:ext uri="{FF2B5EF4-FFF2-40B4-BE49-F238E27FC236}">
                    <a16:creationId xmlns:a16="http://schemas.microsoft.com/office/drawing/2014/main" id="{2AAE1E3B-EF36-148F-8C4E-38EB71A45088}"/>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28" name="淘宝-想搞设计PPT(倒卖必究)-28">
                <a:extLst>
                  <a:ext uri="{FF2B5EF4-FFF2-40B4-BE49-F238E27FC236}">
                    <a16:creationId xmlns:a16="http://schemas.microsoft.com/office/drawing/2014/main" id="{6A389336-D1C0-843B-91BE-7D0285E9E30D}"/>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9" name="淘宝-想搞设计PPT(倒卖必究)-29">
                <a:extLst>
                  <a:ext uri="{FF2B5EF4-FFF2-40B4-BE49-F238E27FC236}">
                    <a16:creationId xmlns:a16="http://schemas.microsoft.com/office/drawing/2014/main" id="{27B60A67-5F7F-BD7B-B4BE-29933E4876BF}"/>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46" name="Picture 45"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32" name="淘宝-想搞设计PPT(倒卖必究)-32">
                <a:extLst>
                  <a:ext uri="{FF2B5EF4-FFF2-40B4-BE49-F238E27FC236}">
                    <a16:creationId xmlns:a16="http://schemas.microsoft.com/office/drawing/2014/main" id="{C71768F2-0F87-A9FF-8EE4-D384C0A59C81}"/>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3" name="淘宝-想搞设计PPT(倒卖必究)-13">
              <a:extLst>
                <a:ext uri="{FF2B5EF4-FFF2-40B4-BE49-F238E27FC236}">
                  <a16:creationId xmlns:a16="http://schemas.microsoft.com/office/drawing/2014/main" id="{F3C5905C-4760-CF36-06E6-02D275877189}"/>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1500"/>
                            </p:stCondLst>
                            <p:childTnLst>
                              <p:par>
                                <p:cTn id="26" presetID="31"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1000" fill="hold"/>
                                        <p:tgtEl>
                                          <p:spTgt spid="23"/>
                                        </p:tgtEl>
                                        <p:attrNameLst>
                                          <p:attrName>ppt_w</p:attrName>
                                        </p:attrNameLst>
                                      </p:cBhvr>
                                      <p:tavLst>
                                        <p:tav tm="0">
                                          <p:val>
                                            <p:fltVal val="0"/>
                                          </p:val>
                                        </p:tav>
                                        <p:tav tm="100000">
                                          <p:val>
                                            <p:strVal val="#ppt_w"/>
                                          </p:val>
                                        </p:tav>
                                      </p:tavLst>
                                    </p:anim>
                                    <p:anim calcmode="lin" valueType="num">
                                      <p:cBhvr>
                                        <p:cTn id="29" dur="1000" fill="hold"/>
                                        <p:tgtEl>
                                          <p:spTgt spid="23"/>
                                        </p:tgtEl>
                                        <p:attrNameLst>
                                          <p:attrName>ppt_h</p:attrName>
                                        </p:attrNameLst>
                                      </p:cBhvr>
                                      <p:tavLst>
                                        <p:tav tm="0">
                                          <p:val>
                                            <p:fltVal val="0"/>
                                          </p:val>
                                        </p:tav>
                                        <p:tav tm="100000">
                                          <p:val>
                                            <p:strVal val="#ppt_h"/>
                                          </p:val>
                                        </p:tav>
                                      </p:tavLst>
                                    </p:anim>
                                    <p:anim calcmode="lin" valueType="num">
                                      <p:cBhvr>
                                        <p:cTn id="30" dur="1000" fill="hold"/>
                                        <p:tgtEl>
                                          <p:spTgt spid="23"/>
                                        </p:tgtEl>
                                        <p:attrNameLst>
                                          <p:attrName>style.rotation</p:attrName>
                                        </p:attrNameLst>
                                      </p:cBhvr>
                                      <p:tavLst>
                                        <p:tav tm="0">
                                          <p:val>
                                            <p:fltVal val="90"/>
                                          </p:val>
                                        </p:tav>
                                        <p:tav tm="100000">
                                          <p:val>
                                            <p:fltVal val="0"/>
                                          </p:val>
                                        </p:tav>
                                      </p:tavLst>
                                    </p:anim>
                                    <p:animEffect transition="in" filter="fade">
                                      <p:cBhvr>
                                        <p:cTn id="3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6" grpId="0"/>
      <p:bldP spid="27"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想搞设计PPT(倒卖必究)-10">
            <a:extLst>
              <a:ext uri="{FF2B5EF4-FFF2-40B4-BE49-F238E27FC236}">
                <a16:creationId xmlns:a16="http://schemas.microsoft.com/office/drawing/2014/main" id="{28C03FC7-C76B-6DC3-FBA3-A09DA40A3E09}"/>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9" name="淘宝-想搞设计PPT(倒卖必究)-9">
            <a:extLst>
              <a:ext uri="{FF2B5EF4-FFF2-40B4-BE49-F238E27FC236}">
                <a16:creationId xmlns:a16="http://schemas.microsoft.com/office/drawing/2014/main" id="{AFD66017-FBB5-3FEA-E8C2-39EE932EE21F}"/>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7" name="淘宝-想搞设计PPT(倒卖必究)-7">
            <a:extLst>
              <a:ext uri="{FF2B5EF4-FFF2-40B4-BE49-F238E27FC236}">
                <a16:creationId xmlns:a16="http://schemas.microsoft.com/office/drawing/2014/main" id="{196A5826-B1BF-AB96-F44C-7F3B30C13370}"/>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17</a:t>
            </a:fld>
            <a:endParaRPr lang="zh-CN" altLang="en-US"/>
          </a:p>
        </p:txBody>
      </p:sp>
      <p:sp>
        <p:nvSpPr>
          <p:cNvPr id="13" name="淘宝-想搞设计PPT(倒卖必究)-13"/>
          <p:cNvSpPr/>
          <p:nvPr/>
        </p:nvSpPr>
        <p:spPr>
          <a:xfrm>
            <a:off x="4166302" y="3240878"/>
            <a:ext cx="5503212" cy="216000"/>
          </a:xfrm>
          <a:prstGeom prst="roundRect">
            <a:avLst>
              <a:gd name="adj" fmla="val 50000"/>
            </a:avLst>
          </a:prstGeom>
          <a:solidFill>
            <a:srgbClr val="FFFFFF"/>
          </a:solidFill>
          <a:ln>
            <a:noFill/>
          </a:ln>
          <a:effectLst>
            <a:outerShdw blurRad="381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9" name="组合 18">
            <a:extLst>
              <a:ext uri="{FF2B5EF4-FFF2-40B4-BE49-F238E27FC236}">
                <a16:creationId xmlns:a16="http://schemas.microsoft.com/office/drawing/2014/main" id="{8A0FD08F-987F-CAD7-76F6-450CD381F173}"/>
              </a:ext>
            </a:extLst>
          </p:cNvPr>
          <p:cNvGrpSpPr/>
          <p:nvPr/>
        </p:nvGrpSpPr>
        <p:grpSpPr>
          <a:xfrm>
            <a:off x="-451947" y="1063577"/>
            <a:ext cx="5348238" cy="5652000"/>
            <a:chOff x="-451947" y="1063577"/>
            <a:chExt cx="5348238" cy="5652000"/>
          </a:xfrm>
        </p:grpSpPr>
        <p:pic>
          <p:nvPicPr>
            <p:cNvPr id="15" name="淘宝-想搞设计PPT(倒卖必究)-15"/>
            <p:cNvPicPr>
              <a:picLocks noChangeAspect="1"/>
            </p:cNvPicPr>
            <p:nvPr/>
          </p:nvPicPr>
          <p:blipFill rotWithShape="1">
            <a:blip r:embed="rId2" cstate="print">
              <a:extLst>
                <a:ext uri="{28A0092B-C50C-407E-A947-70E740481C1C}">
                  <a14:useLocalDpi xmlns:a14="http://schemas.microsoft.com/office/drawing/2010/main" val="0"/>
                </a:ext>
              </a:extLst>
            </a:blip>
            <a:srcRect l="59288" r="4331"/>
            <a:stretch>
              <a:fillRect/>
            </a:stretch>
          </p:blipFill>
          <p:spPr>
            <a:xfrm>
              <a:off x="1114033" y="1806386"/>
              <a:ext cx="2243138" cy="4110532"/>
            </a:xfrm>
            <a:prstGeom prst="rect">
              <a:avLst/>
            </a:prstGeom>
          </p:spPr>
        </p:pic>
        <p:pic>
          <p:nvPicPr>
            <p:cNvPr id="16" name="淘宝-想搞设计PPT(倒卖必究)-16"/>
            <p:cNvPicPr>
              <a:picLocks noChangeAspect="1"/>
            </p:cNvPicPr>
            <p:nvPr/>
          </p:nvPicPr>
          <p:blipFill rotWithShape="1">
            <a:blip r:embed="rId3" cstate="print">
              <a:extLst>
                <a:ext uri="{28A0092B-C50C-407E-A947-70E740481C1C}">
                  <a14:useLocalDpi xmlns:a14="http://schemas.microsoft.com/office/drawing/2010/main" val="0"/>
                </a:ext>
              </a:extLst>
            </a:blip>
            <a:srcRect t="13418" b="13418"/>
            <a:stretch>
              <a:fillRect/>
            </a:stretch>
          </p:blipFill>
          <p:spPr>
            <a:xfrm>
              <a:off x="-451947" y="1063577"/>
              <a:ext cx="5348238" cy="5652000"/>
            </a:xfrm>
            <a:prstGeom prst="rect">
              <a:avLst/>
            </a:prstGeom>
          </p:spPr>
        </p:pic>
      </p:grpSp>
      <p:grpSp>
        <p:nvGrpSpPr>
          <p:cNvPr id="11" name="组合 10">
            <a:extLst>
              <a:ext uri="{FF2B5EF4-FFF2-40B4-BE49-F238E27FC236}">
                <a16:creationId xmlns:a16="http://schemas.microsoft.com/office/drawing/2014/main" id="{1437AFF9-58A3-2626-DE84-6DB4C6A03395}"/>
              </a:ext>
            </a:extLst>
          </p:cNvPr>
          <p:cNvGrpSpPr/>
          <p:nvPr/>
        </p:nvGrpSpPr>
        <p:grpSpPr>
          <a:xfrm>
            <a:off x="4083677" y="1806386"/>
            <a:ext cx="6147643" cy="1063611"/>
            <a:chOff x="4083677" y="1806386"/>
            <a:chExt cx="6147643" cy="1063611"/>
          </a:xfrm>
        </p:grpSpPr>
        <p:sp>
          <p:nvSpPr>
            <p:cNvPr id="18" name="淘宝-想搞设计PPT(倒卖必究)-18"/>
            <p:cNvSpPr txBox="1"/>
            <p:nvPr/>
          </p:nvSpPr>
          <p:spPr>
            <a:xfrm>
              <a:off x="4083677" y="1806386"/>
              <a:ext cx="6147643" cy="492443"/>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zh-CN" altLang="en-US" sz="2600" b="1" dirty="0">
                  <a:solidFill>
                    <a:srgbClr val="31516E"/>
                  </a:solidFill>
                  <a:cs typeface="+mn-ea"/>
                  <a:sym typeface="+mn-lt"/>
                </a:rPr>
                <a:t>研究成果</a:t>
              </a:r>
              <a:endParaRPr lang="en-US" altLang="zh-CN" sz="2600" b="1" dirty="0">
                <a:solidFill>
                  <a:srgbClr val="314371"/>
                </a:solidFill>
                <a:cs typeface="+mn-ea"/>
                <a:sym typeface="+mn-lt"/>
              </a:endParaRPr>
            </a:p>
          </p:txBody>
        </p:sp>
        <p:sp>
          <p:nvSpPr>
            <p:cNvPr id="20" name="淘宝-想搞设计PPT(倒卖必究)-20"/>
            <p:cNvSpPr txBox="1"/>
            <p:nvPr/>
          </p:nvSpPr>
          <p:spPr>
            <a:xfrm>
              <a:off x="4083677" y="2322475"/>
              <a:ext cx="5776271" cy="547522"/>
            </a:xfrm>
            <a:prstGeom prst="rect">
              <a:avLst/>
            </a:prstGeom>
            <a:noFill/>
          </p:spPr>
          <p:txBody>
            <a:bodyPr wrap="square" rtlCol="0">
              <a:spAutoFit/>
            </a:bodyPr>
            <a:lstStyle/>
            <a:p>
              <a:pPr>
                <a:lnSpc>
                  <a:spcPct val="130000"/>
                </a:lnSpc>
              </a:pPr>
              <a:r>
                <a:rPr lang="en-US" altLang="zh-CN" sz="1200" spc="40" dirty="0">
                  <a:solidFill>
                    <a:srgbClr val="31516E"/>
                  </a:solidFill>
                  <a:cs typeface="+mn-ea"/>
                  <a:sym typeface="+mn-lt"/>
                </a:rPr>
                <a:t>Add your text here. Add your text here. Add your text here. Add your text here. Add your text here. </a:t>
              </a:r>
            </a:p>
          </p:txBody>
        </p:sp>
      </p:grpSp>
      <p:sp>
        <p:nvSpPr>
          <p:cNvPr id="21" name="淘宝-想搞设计PPT(倒卖必究)-21"/>
          <p:cNvSpPr/>
          <p:nvPr/>
        </p:nvSpPr>
        <p:spPr>
          <a:xfrm>
            <a:off x="4166302" y="4147370"/>
            <a:ext cx="5503212" cy="216000"/>
          </a:xfrm>
          <a:prstGeom prst="roundRect">
            <a:avLst>
              <a:gd name="adj" fmla="val 50000"/>
            </a:avLst>
          </a:prstGeom>
          <a:solidFill>
            <a:srgbClr val="FFFFFF"/>
          </a:solidFill>
          <a:ln>
            <a:noFill/>
          </a:ln>
          <a:effectLst>
            <a:outerShdw blurRad="381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淘宝-想搞设计PPT(倒卖必究)-22"/>
          <p:cNvSpPr/>
          <p:nvPr/>
        </p:nvSpPr>
        <p:spPr>
          <a:xfrm>
            <a:off x="4166302" y="5053862"/>
            <a:ext cx="5503212" cy="216000"/>
          </a:xfrm>
          <a:prstGeom prst="roundRect">
            <a:avLst>
              <a:gd name="adj" fmla="val 50000"/>
            </a:avLst>
          </a:prstGeom>
          <a:solidFill>
            <a:srgbClr val="FFFFFF"/>
          </a:solidFill>
          <a:ln>
            <a:noFill/>
          </a:ln>
          <a:effectLst>
            <a:outerShdw blurRad="381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淘宝-想搞设计PPT(倒卖必究)-23"/>
          <p:cNvSpPr/>
          <p:nvPr/>
        </p:nvSpPr>
        <p:spPr>
          <a:xfrm>
            <a:off x="4166301" y="3240878"/>
            <a:ext cx="4068000" cy="216000"/>
          </a:xfrm>
          <a:prstGeom prst="roundRect">
            <a:avLst>
              <a:gd name="adj" fmla="val 50000"/>
            </a:avLst>
          </a:pr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淘宝-想搞设计PPT(倒卖必究)-24"/>
          <p:cNvSpPr/>
          <p:nvPr/>
        </p:nvSpPr>
        <p:spPr>
          <a:xfrm>
            <a:off x="4166302" y="4147370"/>
            <a:ext cx="3168000" cy="216000"/>
          </a:xfrm>
          <a:prstGeom prst="roundRect">
            <a:avLst>
              <a:gd name="adj" fmla="val 50000"/>
            </a:avLst>
          </a:pr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淘宝-想搞设计PPT(倒卖必究)-25"/>
          <p:cNvSpPr/>
          <p:nvPr/>
        </p:nvSpPr>
        <p:spPr>
          <a:xfrm>
            <a:off x="4166301" y="5053862"/>
            <a:ext cx="4824000" cy="216000"/>
          </a:xfrm>
          <a:prstGeom prst="roundRect">
            <a:avLst>
              <a:gd name="adj" fmla="val 50000"/>
            </a:avLst>
          </a:pr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淘宝-想搞设计PPT(倒卖必究)-26"/>
          <p:cNvSpPr txBox="1"/>
          <p:nvPr/>
        </p:nvSpPr>
        <p:spPr>
          <a:xfrm>
            <a:off x="9694838" y="3088368"/>
            <a:ext cx="1072963" cy="523220"/>
          </a:xfrm>
          <a:prstGeom prst="rect">
            <a:avLst/>
          </a:prstGeom>
          <a:noFill/>
        </p:spPr>
        <p:txBody>
          <a:bodyPr wrap="square" rtlCol="0">
            <a:spAutoFit/>
          </a:bodyPr>
          <a:lstStyle/>
          <a:p>
            <a:pPr algn="ctr"/>
            <a:r>
              <a:rPr lang="en-US" altLang="zh-CN" sz="2800" dirty="0">
                <a:solidFill>
                  <a:srgbClr val="31516E"/>
                </a:solidFill>
                <a:cs typeface="+mn-ea"/>
                <a:sym typeface="+mn-lt"/>
              </a:rPr>
              <a:t>70%</a:t>
            </a:r>
            <a:endParaRPr lang="zh-CN" altLang="en-US" sz="2800" dirty="0">
              <a:solidFill>
                <a:srgbClr val="314371"/>
              </a:solidFill>
              <a:cs typeface="+mn-ea"/>
              <a:sym typeface="+mn-lt"/>
            </a:endParaRPr>
          </a:p>
        </p:txBody>
      </p:sp>
      <p:sp>
        <p:nvSpPr>
          <p:cNvPr id="27" name="淘宝-想搞设计PPT(倒卖必究)-27"/>
          <p:cNvSpPr txBox="1"/>
          <p:nvPr/>
        </p:nvSpPr>
        <p:spPr>
          <a:xfrm>
            <a:off x="9694838" y="3993760"/>
            <a:ext cx="1072963" cy="523220"/>
          </a:xfrm>
          <a:prstGeom prst="rect">
            <a:avLst/>
          </a:prstGeom>
          <a:noFill/>
        </p:spPr>
        <p:txBody>
          <a:bodyPr wrap="square" rtlCol="0">
            <a:spAutoFit/>
          </a:bodyPr>
          <a:lstStyle/>
          <a:p>
            <a:pPr algn="ctr"/>
            <a:r>
              <a:rPr lang="en-US" altLang="zh-CN" sz="2800" dirty="0">
                <a:solidFill>
                  <a:srgbClr val="31516E"/>
                </a:solidFill>
                <a:cs typeface="+mn-ea"/>
                <a:sym typeface="+mn-lt"/>
              </a:rPr>
              <a:t>60%</a:t>
            </a:r>
            <a:endParaRPr lang="zh-CN" altLang="en-US" sz="2800" dirty="0">
              <a:solidFill>
                <a:srgbClr val="314371"/>
              </a:solidFill>
              <a:cs typeface="+mn-ea"/>
              <a:sym typeface="+mn-lt"/>
            </a:endParaRPr>
          </a:p>
        </p:txBody>
      </p:sp>
      <p:sp>
        <p:nvSpPr>
          <p:cNvPr id="28" name="淘宝-想搞设计PPT(倒卖必究)-28"/>
          <p:cNvSpPr txBox="1"/>
          <p:nvPr/>
        </p:nvSpPr>
        <p:spPr>
          <a:xfrm>
            <a:off x="9694838" y="4899152"/>
            <a:ext cx="1072963" cy="523220"/>
          </a:xfrm>
          <a:prstGeom prst="rect">
            <a:avLst/>
          </a:prstGeom>
          <a:noFill/>
        </p:spPr>
        <p:txBody>
          <a:bodyPr wrap="square" rtlCol="0">
            <a:spAutoFit/>
          </a:bodyPr>
          <a:lstStyle/>
          <a:p>
            <a:pPr algn="ctr"/>
            <a:r>
              <a:rPr lang="en-US" altLang="zh-CN" sz="2800" dirty="0">
                <a:solidFill>
                  <a:srgbClr val="31516E"/>
                </a:solidFill>
                <a:cs typeface="+mn-ea"/>
                <a:sym typeface="+mn-lt"/>
              </a:rPr>
              <a:t>95%</a:t>
            </a:r>
            <a:endParaRPr lang="zh-CN" altLang="en-US" sz="2800" dirty="0">
              <a:solidFill>
                <a:srgbClr val="314371"/>
              </a:solidFill>
              <a:cs typeface="+mn-ea"/>
              <a:sym typeface="+mn-lt"/>
            </a:endParaRPr>
          </a:p>
        </p:txBody>
      </p:sp>
      <p:sp>
        <p:nvSpPr>
          <p:cNvPr id="29" name="淘宝-想搞设计PPT(倒卖必究)-29"/>
          <p:cNvSpPr txBox="1"/>
          <p:nvPr/>
        </p:nvSpPr>
        <p:spPr>
          <a:xfrm>
            <a:off x="4083677" y="3569310"/>
            <a:ext cx="5999437" cy="307456"/>
          </a:xfrm>
          <a:prstGeom prst="rect">
            <a:avLst/>
          </a:prstGeom>
          <a:noFill/>
        </p:spPr>
        <p:txBody>
          <a:bodyPr wrap="square" rtlCol="0">
            <a:spAutoFit/>
          </a:bodyPr>
          <a:lstStyle/>
          <a:p>
            <a:pPr>
              <a:lnSpc>
                <a:spcPct val="130000"/>
              </a:lnSpc>
            </a:pPr>
            <a:r>
              <a:rPr lang="en-US" altLang="zh-CN" sz="1200" spc="40" dirty="0">
                <a:solidFill>
                  <a:srgbClr val="31516E"/>
                </a:solidFill>
                <a:cs typeface="+mn-ea"/>
                <a:sym typeface="+mn-lt"/>
              </a:rPr>
              <a:t>Add your text here. Add your text here. Add your text here. Add your text here. </a:t>
            </a:r>
            <a:endParaRPr lang="zh-CN" altLang="en-US" sz="1200" spc="40" dirty="0">
              <a:solidFill>
                <a:srgbClr val="314371"/>
              </a:solidFill>
              <a:cs typeface="+mn-ea"/>
              <a:sym typeface="+mn-lt"/>
            </a:endParaRPr>
          </a:p>
        </p:txBody>
      </p:sp>
      <p:sp>
        <p:nvSpPr>
          <p:cNvPr id="30" name="淘宝-想搞设计PPT(倒卖必究)-30"/>
          <p:cNvSpPr txBox="1"/>
          <p:nvPr/>
        </p:nvSpPr>
        <p:spPr>
          <a:xfrm>
            <a:off x="4083677" y="4477223"/>
            <a:ext cx="5999437" cy="307456"/>
          </a:xfrm>
          <a:prstGeom prst="rect">
            <a:avLst/>
          </a:prstGeom>
          <a:noFill/>
        </p:spPr>
        <p:txBody>
          <a:bodyPr wrap="square" rtlCol="0">
            <a:spAutoFit/>
          </a:bodyPr>
          <a:lstStyle/>
          <a:p>
            <a:pPr>
              <a:lnSpc>
                <a:spcPct val="130000"/>
              </a:lnSpc>
            </a:pPr>
            <a:r>
              <a:rPr lang="en-US" altLang="zh-CN" sz="1200" spc="40" dirty="0">
                <a:solidFill>
                  <a:srgbClr val="31516E"/>
                </a:solidFill>
                <a:cs typeface="+mn-ea"/>
                <a:sym typeface="+mn-lt"/>
              </a:rPr>
              <a:t>Add your text here. Add your text here. Add your text here. Add your text here. </a:t>
            </a:r>
            <a:endParaRPr lang="zh-CN" altLang="en-US" sz="1200" spc="40" dirty="0">
              <a:solidFill>
                <a:srgbClr val="314371"/>
              </a:solidFill>
              <a:cs typeface="+mn-ea"/>
              <a:sym typeface="+mn-lt"/>
            </a:endParaRPr>
          </a:p>
        </p:txBody>
      </p:sp>
      <p:sp>
        <p:nvSpPr>
          <p:cNvPr id="31" name="淘宝-想搞设计PPT(倒卖必究)-31"/>
          <p:cNvSpPr txBox="1"/>
          <p:nvPr/>
        </p:nvSpPr>
        <p:spPr>
          <a:xfrm>
            <a:off x="4083677" y="5379802"/>
            <a:ext cx="5999437" cy="307456"/>
          </a:xfrm>
          <a:prstGeom prst="rect">
            <a:avLst/>
          </a:prstGeom>
          <a:noFill/>
        </p:spPr>
        <p:txBody>
          <a:bodyPr wrap="square" rtlCol="0">
            <a:spAutoFit/>
          </a:bodyPr>
          <a:lstStyle/>
          <a:p>
            <a:pPr>
              <a:lnSpc>
                <a:spcPct val="130000"/>
              </a:lnSpc>
            </a:pPr>
            <a:r>
              <a:rPr lang="en-US" altLang="zh-CN" sz="1200" spc="40" dirty="0">
                <a:solidFill>
                  <a:srgbClr val="31516E"/>
                </a:solidFill>
                <a:cs typeface="+mn-ea"/>
                <a:sym typeface="+mn-lt"/>
              </a:rPr>
              <a:t>Add your text here. Add your text here. Add your text here. Add your text here. </a:t>
            </a:r>
            <a:endParaRPr lang="zh-CN" altLang="en-US" sz="1200" spc="40" dirty="0">
              <a:solidFill>
                <a:srgbClr val="314371"/>
              </a:solidFill>
              <a:cs typeface="+mn-ea"/>
              <a:sym typeface="+mn-lt"/>
            </a:endParaRPr>
          </a:p>
        </p:txBody>
      </p:sp>
      <p:grpSp>
        <p:nvGrpSpPr>
          <p:cNvPr id="12" name="组合 11">
            <a:extLst>
              <a:ext uri="{FF2B5EF4-FFF2-40B4-BE49-F238E27FC236}">
                <a16:creationId xmlns:a16="http://schemas.microsoft.com/office/drawing/2014/main" id="{E6F0B275-DCEE-7142-1503-5FFCE4009C39}"/>
              </a:ext>
            </a:extLst>
          </p:cNvPr>
          <p:cNvGrpSpPr/>
          <p:nvPr/>
        </p:nvGrpSpPr>
        <p:grpSpPr>
          <a:xfrm>
            <a:off x="0" y="-12932"/>
            <a:ext cx="12192000" cy="811055"/>
            <a:chOff x="0" y="473042"/>
            <a:chExt cx="12192000" cy="811055"/>
          </a:xfrm>
        </p:grpSpPr>
        <p:grpSp>
          <p:nvGrpSpPr>
            <p:cNvPr id="14" name="组合 13">
              <a:extLst>
                <a:ext uri="{FF2B5EF4-FFF2-40B4-BE49-F238E27FC236}">
                  <a16:creationId xmlns:a16="http://schemas.microsoft.com/office/drawing/2014/main" id="{603D1596-1C49-80F5-FCCB-BBA5699964C6}"/>
                </a:ext>
              </a:extLst>
            </p:cNvPr>
            <p:cNvGrpSpPr/>
            <p:nvPr/>
          </p:nvGrpSpPr>
          <p:grpSpPr>
            <a:xfrm>
              <a:off x="0" y="473042"/>
              <a:ext cx="12192000" cy="792000"/>
              <a:chOff x="0" y="473042"/>
              <a:chExt cx="12192000" cy="792000"/>
            </a:xfrm>
          </p:grpSpPr>
          <p:sp>
            <p:nvSpPr>
              <p:cNvPr id="33" name="淘宝-想搞设计PPT(倒卖必究)-33">
                <a:extLst>
                  <a:ext uri="{FF2B5EF4-FFF2-40B4-BE49-F238E27FC236}">
                    <a16:creationId xmlns:a16="http://schemas.microsoft.com/office/drawing/2014/main" id="{846AC4D2-8E98-E262-D837-7C0341FE7954}"/>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34" name="淘宝-想搞设计PPT(倒卖必究)-34">
                <a:extLst>
                  <a:ext uri="{FF2B5EF4-FFF2-40B4-BE49-F238E27FC236}">
                    <a16:creationId xmlns:a16="http://schemas.microsoft.com/office/drawing/2014/main" id="{C6290EDD-442D-07FE-1043-553EE5C9F016}"/>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5" name="淘宝-想搞设计PPT(倒卖必究)-35">
                <a:extLst>
                  <a:ext uri="{FF2B5EF4-FFF2-40B4-BE49-F238E27FC236}">
                    <a16:creationId xmlns:a16="http://schemas.microsoft.com/office/drawing/2014/main" id="{69D50B9C-119B-7FB6-93DC-8E84863B5D4E}"/>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36" name="淘宝-想搞设计PPT(倒卖必究)-36">
                <a:extLst>
                  <a:ext uri="{FF2B5EF4-FFF2-40B4-BE49-F238E27FC236}">
                    <a16:creationId xmlns:a16="http://schemas.microsoft.com/office/drawing/2014/main" id="{312E65C5-FF7F-247B-6294-24AA0FC0F47F}"/>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lumMod val="65000"/>
                      </a:schemeClr>
                    </a:solidFill>
                  </a:rPr>
                  <a:t>研究方法</a:t>
                </a:r>
              </a:p>
            </p:txBody>
          </p:sp>
          <p:cxnSp>
            <p:nvCxnSpPr>
              <p:cNvPr id="37" name="淘宝-想搞设计PPT(倒卖必究)-37">
                <a:extLst>
                  <a:ext uri="{FF2B5EF4-FFF2-40B4-BE49-F238E27FC236}">
                    <a16:creationId xmlns:a16="http://schemas.microsoft.com/office/drawing/2014/main" id="{FD963E52-693F-9E29-DC14-03C3F523B48E}"/>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8" name="淘宝-想搞设计PPT(倒卖必究)-38">
                <a:extLst>
                  <a:ext uri="{FF2B5EF4-FFF2-40B4-BE49-F238E27FC236}">
                    <a16:creationId xmlns:a16="http://schemas.microsoft.com/office/drawing/2014/main" id="{018B910F-FCAF-0158-9AFD-1D296D1881BB}"/>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研究成果</a:t>
                </a:r>
              </a:p>
            </p:txBody>
          </p:sp>
          <p:cxnSp>
            <p:nvCxnSpPr>
              <p:cNvPr id="39" name="淘宝-想搞设计PPT(倒卖必究)-39">
                <a:extLst>
                  <a:ext uri="{FF2B5EF4-FFF2-40B4-BE49-F238E27FC236}">
                    <a16:creationId xmlns:a16="http://schemas.microsoft.com/office/drawing/2014/main" id="{2BFF3AE5-C578-9703-865D-D79E34DE0B14}"/>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a:extLst>
                  <a:ext uri="{FF2B5EF4-FFF2-40B4-BE49-F238E27FC236}">
                    <a16:creationId xmlns:a16="http://schemas.microsoft.com/office/drawing/2014/main" id="{BF6AB8A2-BC73-9DBC-C06A-7891B77E725D}"/>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41" name="淘宝-想搞设计PPT(倒卖必究)-41">
                <a:extLst>
                  <a:ext uri="{FF2B5EF4-FFF2-40B4-BE49-F238E27FC236}">
                    <a16:creationId xmlns:a16="http://schemas.microsoft.com/office/drawing/2014/main" id="{0BE7FEB3-4313-A4F1-BA2A-AD88330B0987}"/>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2" name="淘宝-想搞设计PPT(倒卖必究)-42">
                <a:extLst>
                  <a:ext uri="{FF2B5EF4-FFF2-40B4-BE49-F238E27FC236}">
                    <a16:creationId xmlns:a16="http://schemas.microsoft.com/office/drawing/2014/main" id="{249A4611-28D3-1327-CE1A-977D354319BC}"/>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50" name="Picture 49" descr="华中科技大学.png"/>
              <p:cNvPicPr>
                <a:picLocks noChangeAspect="1"/>
              </p:cNvPicPr>
              <p:nvPr/>
            </p:nvPicPr>
            <p:blipFill>
              <a:blip r:embed="rId5"/>
              <a:stretch>
                <a:fillRect/>
              </a:stretch>
            </p:blipFill>
            <p:spPr>
              <a:xfrm>
                <a:off x="9790290" y="631277"/>
                <a:ext cx="2011854" cy="441888"/>
              </a:xfrm>
              <a:prstGeom prst="rect">
                <a:avLst/>
              </a:prstGeom>
            </p:spPr>
          </p:pic>
          <p:cxnSp>
            <p:nvCxnSpPr>
              <p:cNvPr id="44" name="淘宝-想搞设计PPT(倒卖必究)-44">
                <a:extLst>
                  <a:ext uri="{FF2B5EF4-FFF2-40B4-BE49-F238E27FC236}">
                    <a16:creationId xmlns:a16="http://schemas.microsoft.com/office/drawing/2014/main" id="{631403D2-2D68-FB6B-984B-FC6D6A3B3699}"/>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7" name="淘宝-想搞设计PPT(倒卖必究)-17">
              <a:extLst>
                <a:ext uri="{FF2B5EF4-FFF2-40B4-BE49-F238E27FC236}">
                  <a16:creationId xmlns:a16="http://schemas.microsoft.com/office/drawing/2014/main" id="{586BC64E-9C14-2A1B-1F1B-2E271F7DBDB4}"/>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8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arn(inVertical)">
                                      <p:cBhvr>
                                        <p:cTn id="21" dur="500"/>
                                        <p:tgtEl>
                                          <p:spTgt spid="2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2500"/>
                            </p:stCondLst>
                            <p:childTnLst>
                              <p:par>
                                <p:cTn id="31" presetID="16" presetClass="entr" presetSubtype="21"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arn(inVertical)">
                                      <p:cBhvr>
                                        <p:cTn id="33" dur="500"/>
                                        <p:tgtEl>
                                          <p:spTgt spid="27"/>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4000"/>
                            </p:stCondLst>
                            <p:childTnLst>
                              <p:par>
                                <p:cTn id="43" presetID="16" presetClass="entr" presetSubtype="21"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4500"/>
                            </p:stCondLst>
                            <p:childTnLst>
                              <p:par>
                                <p:cTn id="47" presetID="10" presetClass="entr" presetSubtype="0" fill="hold" grpId="0" nodeType="afterEffect">
                                  <p:stCondLst>
                                    <p:cond delay="25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淘宝-想搞设计PPT(倒卖必究)-9">
            <a:extLst>
              <a:ext uri="{FF2B5EF4-FFF2-40B4-BE49-F238E27FC236}">
                <a16:creationId xmlns:a16="http://schemas.microsoft.com/office/drawing/2014/main" id="{BF840EB6-51B1-3035-A065-C9B536D20BC3}"/>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7" name="淘宝-想搞设计PPT(倒卖必究)-7">
            <a:extLst>
              <a:ext uri="{FF2B5EF4-FFF2-40B4-BE49-F238E27FC236}">
                <a16:creationId xmlns:a16="http://schemas.microsoft.com/office/drawing/2014/main" id="{70F9E702-9BDF-92A7-C23D-450F2245A398}"/>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18</a:t>
            </a:fld>
            <a:endParaRPr lang="zh-CN" altLang="en-US"/>
          </a:p>
        </p:txBody>
      </p:sp>
      <p:pic>
        <p:nvPicPr>
          <p:cNvPr id="47" name="Picture 46" descr="667452465124668fb6bda8c4.jpg"/>
          <p:cNvPicPr>
            <a:picLocks noChangeAspect="1"/>
          </p:cNvPicPr>
          <p:nvPr/>
        </p:nvPicPr>
        <p:blipFill>
          <a:blip r:embed="rId5"/>
          <a:stretch>
            <a:fillRect/>
          </a:stretch>
        </p:blipFill>
        <p:spPr>
          <a:xfrm>
            <a:off x="556164" y="1503265"/>
            <a:ext cx="3856968" cy="5142625"/>
          </a:xfrm>
          <a:prstGeom prst="rect">
            <a:avLst/>
          </a:prstGeom>
        </p:spPr>
      </p:pic>
      <p:grpSp>
        <p:nvGrpSpPr>
          <p:cNvPr id="35" name="组合 34">
            <a:extLst>
              <a:ext uri="{FF2B5EF4-FFF2-40B4-BE49-F238E27FC236}">
                <a16:creationId xmlns:a16="http://schemas.microsoft.com/office/drawing/2014/main" id="{4CA1431B-322B-0510-98A6-6FA2D4E037B8}"/>
              </a:ext>
            </a:extLst>
          </p:cNvPr>
          <p:cNvGrpSpPr/>
          <p:nvPr/>
        </p:nvGrpSpPr>
        <p:grpSpPr>
          <a:xfrm>
            <a:off x="3102310" y="1173890"/>
            <a:ext cx="3004002" cy="5085462"/>
            <a:chOff x="3102310" y="1173890"/>
            <a:chExt cx="3004002" cy="5085462"/>
          </a:xfrm>
        </p:grpSpPr>
        <p:sp>
          <p:nvSpPr>
            <p:cNvPr id="15" name="淘宝-想搞设计PPT(倒卖必究)-15"/>
            <p:cNvSpPr/>
            <p:nvPr/>
          </p:nvSpPr>
          <p:spPr>
            <a:xfrm>
              <a:off x="3102310" y="1173890"/>
              <a:ext cx="2988427" cy="5085462"/>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淘宝-想搞设计PPT(倒卖必究)-16"/>
            <p:cNvSpPr>
              <a:spLocks noEditPoints="1"/>
            </p:cNvSpPr>
            <p:nvPr/>
          </p:nvSpPr>
          <p:spPr bwMode="auto">
            <a:xfrm>
              <a:off x="3334210" y="1938580"/>
              <a:ext cx="636741" cy="636742"/>
            </a:xfrm>
            <a:custGeom>
              <a:avLst/>
              <a:gdLst>
                <a:gd name="T0" fmla="*/ 2204 w 2599"/>
                <a:gd name="T1" fmla="*/ 392 h 2595"/>
                <a:gd name="T2" fmla="*/ 1893 w 2599"/>
                <a:gd name="T3" fmla="*/ 233 h 2595"/>
                <a:gd name="T4" fmla="*/ 772 w 2599"/>
                <a:gd name="T5" fmla="*/ 165 h 2595"/>
                <a:gd name="T6" fmla="*/ 100 w 2599"/>
                <a:gd name="T7" fmla="*/ 838 h 2595"/>
                <a:gd name="T8" fmla="*/ 100 w 2599"/>
                <a:gd name="T9" fmla="*/ 1822 h 2595"/>
                <a:gd name="T10" fmla="*/ 772 w 2599"/>
                <a:gd name="T11" fmla="*/ 2495 h 2595"/>
                <a:gd name="T12" fmla="*/ 1757 w 2599"/>
                <a:gd name="T13" fmla="*/ 2495 h 2595"/>
                <a:gd name="T14" fmla="*/ 2430 w 2599"/>
                <a:gd name="T15" fmla="*/ 1822 h 2595"/>
                <a:gd name="T16" fmla="*/ 2364 w 2599"/>
                <a:gd name="T17" fmla="*/ 705 h 2595"/>
                <a:gd name="T18" fmla="*/ 1976 w 2599"/>
                <a:gd name="T19" fmla="*/ 1081 h 2595"/>
                <a:gd name="T20" fmla="*/ 2024 w 2599"/>
                <a:gd name="T21" fmla="*/ 1330 h 2595"/>
                <a:gd name="T22" fmla="*/ 1265 w 2599"/>
                <a:gd name="T23" fmla="*/ 2089 h 2595"/>
                <a:gd name="T24" fmla="*/ 506 w 2599"/>
                <a:gd name="T25" fmla="*/ 1330 h 2595"/>
                <a:gd name="T26" fmla="*/ 1265 w 2599"/>
                <a:gd name="T27" fmla="*/ 571 h 2595"/>
                <a:gd name="T28" fmla="*/ 1512 w 2599"/>
                <a:gd name="T29" fmla="*/ 613 h 2595"/>
                <a:gd name="T30" fmla="*/ 1523 w 2599"/>
                <a:gd name="T31" fmla="*/ 970 h 2595"/>
                <a:gd name="T32" fmla="*/ 822 w 2599"/>
                <a:gd name="T33" fmla="*/ 1329 h 2595"/>
                <a:gd name="T34" fmla="*/ 1707 w 2599"/>
                <a:gd name="T35" fmla="*/ 1329 h 2595"/>
                <a:gd name="T36" fmla="*/ 1669 w 2599"/>
                <a:gd name="T37" fmla="*/ 1014 h 2595"/>
                <a:gd name="T38" fmla="*/ 1580 w 2599"/>
                <a:gd name="T39" fmla="*/ 1330 h 2595"/>
                <a:gd name="T40" fmla="*/ 949 w 2599"/>
                <a:gd name="T41" fmla="*/ 1330 h 2595"/>
                <a:gd name="T42" fmla="*/ 1439 w 2599"/>
                <a:gd name="T43" fmla="*/ 1066 h 2595"/>
                <a:gd name="T44" fmla="*/ 1264 w 2599"/>
                <a:gd name="T45" fmla="*/ 1203 h 2595"/>
                <a:gd name="T46" fmla="*/ 1264 w 2599"/>
                <a:gd name="T47" fmla="*/ 1457 h 2595"/>
                <a:gd name="T48" fmla="*/ 1387 w 2599"/>
                <a:gd name="T49" fmla="*/ 1297 h 2595"/>
                <a:gd name="T50" fmla="*/ 1580 w 2599"/>
                <a:gd name="T51" fmla="*/ 1330 h 2595"/>
                <a:gd name="T52" fmla="*/ 1802 w 2599"/>
                <a:gd name="T53" fmla="*/ 502 h 2595"/>
                <a:gd name="T54" fmla="*/ 1916 w 2599"/>
                <a:gd name="T55" fmla="*/ 588 h 2595"/>
                <a:gd name="T56" fmla="*/ 1750 w 2599"/>
                <a:gd name="T57" fmla="*/ 555 h 2595"/>
                <a:gd name="T58" fmla="*/ 1682 w 2599"/>
                <a:gd name="T59" fmla="*/ 816 h 2595"/>
                <a:gd name="T60" fmla="*/ 1750 w 2599"/>
                <a:gd name="T61" fmla="*/ 555 h 2595"/>
                <a:gd name="T62" fmla="*/ 1936 w 2599"/>
                <a:gd name="T63" fmla="*/ 943 h 2595"/>
                <a:gd name="T64" fmla="*/ 1881 w 2599"/>
                <a:gd name="T65" fmla="*/ 802 h 2595"/>
                <a:gd name="T66" fmla="*/ 2021 w 2599"/>
                <a:gd name="T67" fmla="*/ 861 h 2595"/>
                <a:gd name="T68" fmla="*/ 1935 w 2599"/>
                <a:gd name="T69" fmla="*/ 749 h 2595"/>
                <a:gd name="T70" fmla="*/ 2177 w 2599"/>
                <a:gd name="T71" fmla="*/ 710 h 2595"/>
                <a:gd name="T72" fmla="*/ 2232 w 2599"/>
                <a:gd name="T73" fmla="*/ 656 h 2595"/>
                <a:gd name="T74" fmla="*/ 2159 w 2599"/>
                <a:gd name="T75" fmla="*/ 528 h 2595"/>
                <a:gd name="T76" fmla="*/ 2341 w 2599"/>
                <a:gd name="T77" fmla="*/ 551 h 2595"/>
                <a:gd name="T78" fmla="*/ 2081 w 2599"/>
                <a:gd name="T79" fmla="*/ 424 h 2595"/>
                <a:gd name="T80" fmla="*/ 1928 w 2599"/>
                <a:gd name="T81" fmla="*/ 376 h 2595"/>
                <a:gd name="T82" fmla="*/ 2081 w 2599"/>
                <a:gd name="T83" fmla="*/ 424 h 2595"/>
                <a:gd name="T84" fmla="*/ 2069 w 2599"/>
                <a:gd name="T85" fmla="*/ 2134 h 2595"/>
                <a:gd name="T86" fmla="*/ 460 w 2599"/>
                <a:gd name="T87" fmla="*/ 2134 h 2595"/>
                <a:gd name="T88" fmla="*/ 460 w 2599"/>
                <a:gd name="T89" fmla="*/ 525 h 2595"/>
                <a:gd name="T90" fmla="*/ 1800 w 2599"/>
                <a:gd name="T91" fmla="*/ 325 h 2595"/>
                <a:gd name="T92" fmla="*/ 1265 w 2599"/>
                <a:gd name="T93" fmla="*/ 444 h 2595"/>
                <a:gd name="T94" fmla="*/ 380 w 2599"/>
                <a:gd name="T95" fmla="*/ 1329 h 2595"/>
                <a:gd name="T96" fmla="*/ 1265 w 2599"/>
                <a:gd name="T97" fmla="*/ 2214 h 2595"/>
                <a:gd name="T98" fmla="*/ 2150 w 2599"/>
                <a:gd name="T99" fmla="*/ 1329 h 2595"/>
                <a:gd name="T100" fmla="*/ 2269 w 2599"/>
                <a:gd name="T101" fmla="*/ 796 h 2595"/>
                <a:gd name="T102" fmla="*/ 2403 w 2599"/>
                <a:gd name="T103" fmla="*/ 133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99" h="2595">
                  <a:moveTo>
                    <a:pt x="2599" y="477"/>
                  </a:moveTo>
                  <a:cubicBezTo>
                    <a:pt x="2204" y="392"/>
                    <a:pt x="2204" y="392"/>
                    <a:pt x="2204" y="392"/>
                  </a:cubicBezTo>
                  <a:cubicBezTo>
                    <a:pt x="2126" y="0"/>
                    <a:pt x="2126" y="0"/>
                    <a:pt x="2126" y="0"/>
                  </a:cubicBezTo>
                  <a:cubicBezTo>
                    <a:pt x="1893" y="233"/>
                    <a:pt x="1893" y="233"/>
                    <a:pt x="1893" y="233"/>
                  </a:cubicBezTo>
                  <a:cubicBezTo>
                    <a:pt x="1703" y="123"/>
                    <a:pt x="1487" y="65"/>
                    <a:pt x="1265" y="65"/>
                  </a:cubicBezTo>
                  <a:cubicBezTo>
                    <a:pt x="1094" y="65"/>
                    <a:pt x="928" y="99"/>
                    <a:pt x="772" y="165"/>
                  </a:cubicBezTo>
                  <a:cubicBezTo>
                    <a:pt x="622" y="228"/>
                    <a:pt x="487" y="320"/>
                    <a:pt x="371" y="436"/>
                  </a:cubicBezTo>
                  <a:cubicBezTo>
                    <a:pt x="254" y="552"/>
                    <a:pt x="163" y="687"/>
                    <a:pt x="100" y="838"/>
                  </a:cubicBezTo>
                  <a:cubicBezTo>
                    <a:pt x="34" y="994"/>
                    <a:pt x="0" y="1159"/>
                    <a:pt x="0" y="1330"/>
                  </a:cubicBezTo>
                  <a:cubicBezTo>
                    <a:pt x="0" y="1500"/>
                    <a:pt x="34" y="1666"/>
                    <a:pt x="100" y="1822"/>
                  </a:cubicBezTo>
                  <a:cubicBezTo>
                    <a:pt x="163" y="1973"/>
                    <a:pt x="254" y="2108"/>
                    <a:pt x="371" y="2224"/>
                  </a:cubicBezTo>
                  <a:cubicBezTo>
                    <a:pt x="487" y="2340"/>
                    <a:pt x="622" y="2431"/>
                    <a:pt x="772" y="2495"/>
                  </a:cubicBezTo>
                  <a:cubicBezTo>
                    <a:pt x="928" y="2561"/>
                    <a:pt x="1094" y="2595"/>
                    <a:pt x="1265" y="2595"/>
                  </a:cubicBezTo>
                  <a:cubicBezTo>
                    <a:pt x="1435" y="2595"/>
                    <a:pt x="1601" y="2561"/>
                    <a:pt x="1757" y="2495"/>
                  </a:cubicBezTo>
                  <a:cubicBezTo>
                    <a:pt x="1908" y="2431"/>
                    <a:pt x="2043" y="2340"/>
                    <a:pt x="2159" y="2224"/>
                  </a:cubicBezTo>
                  <a:cubicBezTo>
                    <a:pt x="2275" y="2108"/>
                    <a:pt x="2366" y="1973"/>
                    <a:pt x="2430" y="1822"/>
                  </a:cubicBezTo>
                  <a:cubicBezTo>
                    <a:pt x="2496" y="1666"/>
                    <a:pt x="2529" y="1500"/>
                    <a:pt x="2529" y="1330"/>
                  </a:cubicBezTo>
                  <a:cubicBezTo>
                    <a:pt x="2529" y="1109"/>
                    <a:pt x="2472" y="894"/>
                    <a:pt x="2364" y="705"/>
                  </a:cubicBezTo>
                  <a:lnTo>
                    <a:pt x="2599" y="477"/>
                  </a:lnTo>
                  <a:close/>
                  <a:moveTo>
                    <a:pt x="1976" y="1081"/>
                  </a:moveTo>
                  <a:cubicBezTo>
                    <a:pt x="1980" y="1076"/>
                    <a:pt x="1980" y="1076"/>
                    <a:pt x="1980" y="1076"/>
                  </a:cubicBezTo>
                  <a:cubicBezTo>
                    <a:pt x="2009" y="1157"/>
                    <a:pt x="2024" y="1242"/>
                    <a:pt x="2024" y="1330"/>
                  </a:cubicBezTo>
                  <a:cubicBezTo>
                    <a:pt x="2024" y="1532"/>
                    <a:pt x="1945" y="1723"/>
                    <a:pt x="1801" y="1866"/>
                  </a:cubicBezTo>
                  <a:cubicBezTo>
                    <a:pt x="1658" y="2010"/>
                    <a:pt x="1468" y="2089"/>
                    <a:pt x="1265" y="2089"/>
                  </a:cubicBezTo>
                  <a:cubicBezTo>
                    <a:pt x="1062" y="2089"/>
                    <a:pt x="871" y="2010"/>
                    <a:pt x="728" y="1866"/>
                  </a:cubicBezTo>
                  <a:cubicBezTo>
                    <a:pt x="585" y="1723"/>
                    <a:pt x="506" y="1532"/>
                    <a:pt x="506" y="1330"/>
                  </a:cubicBezTo>
                  <a:cubicBezTo>
                    <a:pt x="506" y="1127"/>
                    <a:pt x="585" y="936"/>
                    <a:pt x="728" y="793"/>
                  </a:cubicBezTo>
                  <a:cubicBezTo>
                    <a:pt x="871" y="650"/>
                    <a:pt x="1062" y="571"/>
                    <a:pt x="1265" y="571"/>
                  </a:cubicBezTo>
                  <a:cubicBezTo>
                    <a:pt x="1351" y="571"/>
                    <a:pt x="1434" y="585"/>
                    <a:pt x="1513" y="612"/>
                  </a:cubicBezTo>
                  <a:cubicBezTo>
                    <a:pt x="1512" y="613"/>
                    <a:pt x="1512" y="613"/>
                    <a:pt x="1512" y="613"/>
                  </a:cubicBezTo>
                  <a:cubicBezTo>
                    <a:pt x="1574" y="920"/>
                    <a:pt x="1574" y="920"/>
                    <a:pt x="1574" y="920"/>
                  </a:cubicBezTo>
                  <a:cubicBezTo>
                    <a:pt x="1523" y="970"/>
                    <a:pt x="1523" y="970"/>
                    <a:pt x="1523" y="970"/>
                  </a:cubicBezTo>
                  <a:cubicBezTo>
                    <a:pt x="1450" y="918"/>
                    <a:pt x="1361" y="887"/>
                    <a:pt x="1265" y="887"/>
                  </a:cubicBezTo>
                  <a:cubicBezTo>
                    <a:pt x="1021" y="887"/>
                    <a:pt x="822" y="1085"/>
                    <a:pt x="822" y="1329"/>
                  </a:cubicBezTo>
                  <a:cubicBezTo>
                    <a:pt x="822" y="1573"/>
                    <a:pt x="1020" y="1772"/>
                    <a:pt x="1265" y="1772"/>
                  </a:cubicBezTo>
                  <a:cubicBezTo>
                    <a:pt x="1509" y="1772"/>
                    <a:pt x="1707" y="1573"/>
                    <a:pt x="1707" y="1329"/>
                  </a:cubicBezTo>
                  <a:cubicBezTo>
                    <a:pt x="1707" y="1230"/>
                    <a:pt x="1675" y="1139"/>
                    <a:pt x="1619" y="1065"/>
                  </a:cubicBezTo>
                  <a:cubicBezTo>
                    <a:pt x="1669" y="1014"/>
                    <a:pt x="1669" y="1014"/>
                    <a:pt x="1669" y="1014"/>
                  </a:cubicBezTo>
                  <a:lnTo>
                    <a:pt x="1976" y="1081"/>
                  </a:lnTo>
                  <a:close/>
                  <a:moveTo>
                    <a:pt x="1580" y="1330"/>
                  </a:moveTo>
                  <a:cubicBezTo>
                    <a:pt x="1580" y="1504"/>
                    <a:pt x="1439" y="1645"/>
                    <a:pt x="1265" y="1645"/>
                  </a:cubicBezTo>
                  <a:cubicBezTo>
                    <a:pt x="1091" y="1645"/>
                    <a:pt x="949" y="1504"/>
                    <a:pt x="949" y="1330"/>
                  </a:cubicBezTo>
                  <a:cubicBezTo>
                    <a:pt x="949" y="1156"/>
                    <a:pt x="1091" y="1014"/>
                    <a:pt x="1265" y="1014"/>
                  </a:cubicBezTo>
                  <a:cubicBezTo>
                    <a:pt x="1329" y="1014"/>
                    <a:pt x="1389" y="1033"/>
                    <a:pt x="1439" y="1066"/>
                  </a:cubicBezTo>
                  <a:cubicBezTo>
                    <a:pt x="1297" y="1208"/>
                    <a:pt x="1297" y="1208"/>
                    <a:pt x="1297" y="1208"/>
                  </a:cubicBezTo>
                  <a:cubicBezTo>
                    <a:pt x="1287" y="1205"/>
                    <a:pt x="1276" y="1203"/>
                    <a:pt x="1264" y="1203"/>
                  </a:cubicBezTo>
                  <a:cubicBezTo>
                    <a:pt x="1195" y="1203"/>
                    <a:pt x="1138" y="1260"/>
                    <a:pt x="1138" y="1330"/>
                  </a:cubicBezTo>
                  <a:cubicBezTo>
                    <a:pt x="1138" y="1400"/>
                    <a:pt x="1194" y="1457"/>
                    <a:pt x="1264" y="1457"/>
                  </a:cubicBezTo>
                  <a:cubicBezTo>
                    <a:pt x="1334" y="1457"/>
                    <a:pt x="1391" y="1399"/>
                    <a:pt x="1391" y="1330"/>
                  </a:cubicBezTo>
                  <a:cubicBezTo>
                    <a:pt x="1391" y="1318"/>
                    <a:pt x="1390" y="1307"/>
                    <a:pt x="1387" y="1297"/>
                  </a:cubicBezTo>
                  <a:cubicBezTo>
                    <a:pt x="1528" y="1155"/>
                    <a:pt x="1528" y="1155"/>
                    <a:pt x="1528" y="1155"/>
                  </a:cubicBezTo>
                  <a:cubicBezTo>
                    <a:pt x="1561" y="1205"/>
                    <a:pt x="1580" y="1265"/>
                    <a:pt x="1580" y="1330"/>
                  </a:cubicBezTo>
                  <a:close/>
                  <a:moveTo>
                    <a:pt x="1841" y="661"/>
                  </a:moveTo>
                  <a:cubicBezTo>
                    <a:pt x="1802" y="502"/>
                    <a:pt x="1802" y="502"/>
                    <a:pt x="1802" y="502"/>
                  </a:cubicBezTo>
                  <a:cubicBezTo>
                    <a:pt x="1876" y="428"/>
                    <a:pt x="1876" y="428"/>
                    <a:pt x="1876" y="428"/>
                  </a:cubicBezTo>
                  <a:cubicBezTo>
                    <a:pt x="1916" y="588"/>
                    <a:pt x="1916" y="588"/>
                    <a:pt x="1916" y="588"/>
                  </a:cubicBezTo>
                  <a:lnTo>
                    <a:pt x="1841" y="661"/>
                  </a:lnTo>
                  <a:close/>
                  <a:moveTo>
                    <a:pt x="1750" y="555"/>
                  </a:moveTo>
                  <a:cubicBezTo>
                    <a:pt x="1789" y="712"/>
                    <a:pt x="1789" y="712"/>
                    <a:pt x="1789" y="712"/>
                  </a:cubicBezTo>
                  <a:cubicBezTo>
                    <a:pt x="1682" y="816"/>
                    <a:pt x="1682" y="816"/>
                    <a:pt x="1682" y="816"/>
                  </a:cubicBezTo>
                  <a:cubicBezTo>
                    <a:pt x="1649" y="655"/>
                    <a:pt x="1649" y="655"/>
                    <a:pt x="1649" y="655"/>
                  </a:cubicBezTo>
                  <a:lnTo>
                    <a:pt x="1750" y="555"/>
                  </a:lnTo>
                  <a:close/>
                  <a:moveTo>
                    <a:pt x="2021" y="861"/>
                  </a:moveTo>
                  <a:cubicBezTo>
                    <a:pt x="1936" y="943"/>
                    <a:pt x="1936" y="943"/>
                    <a:pt x="1936" y="943"/>
                  </a:cubicBezTo>
                  <a:cubicBezTo>
                    <a:pt x="1775" y="908"/>
                    <a:pt x="1775" y="908"/>
                    <a:pt x="1775" y="908"/>
                  </a:cubicBezTo>
                  <a:cubicBezTo>
                    <a:pt x="1881" y="802"/>
                    <a:pt x="1881" y="802"/>
                    <a:pt x="1881" y="802"/>
                  </a:cubicBezTo>
                  <a:cubicBezTo>
                    <a:pt x="2047" y="835"/>
                    <a:pt x="2047" y="835"/>
                    <a:pt x="2047" y="835"/>
                  </a:cubicBezTo>
                  <a:lnTo>
                    <a:pt x="2021" y="861"/>
                  </a:lnTo>
                  <a:close/>
                  <a:moveTo>
                    <a:pt x="2102" y="782"/>
                  </a:moveTo>
                  <a:cubicBezTo>
                    <a:pt x="1935" y="749"/>
                    <a:pt x="1935" y="749"/>
                    <a:pt x="1935" y="749"/>
                  </a:cubicBezTo>
                  <a:cubicBezTo>
                    <a:pt x="2008" y="676"/>
                    <a:pt x="2008" y="676"/>
                    <a:pt x="2008" y="676"/>
                  </a:cubicBezTo>
                  <a:cubicBezTo>
                    <a:pt x="2177" y="710"/>
                    <a:pt x="2177" y="710"/>
                    <a:pt x="2177" y="710"/>
                  </a:cubicBezTo>
                  <a:lnTo>
                    <a:pt x="2102" y="782"/>
                  </a:lnTo>
                  <a:close/>
                  <a:moveTo>
                    <a:pt x="2232" y="656"/>
                  </a:moveTo>
                  <a:cubicBezTo>
                    <a:pt x="2062" y="622"/>
                    <a:pt x="2062" y="622"/>
                    <a:pt x="2062" y="622"/>
                  </a:cubicBezTo>
                  <a:cubicBezTo>
                    <a:pt x="2159" y="528"/>
                    <a:pt x="2159" y="528"/>
                    <a:pt x="2159" y="528"/>
                  </a:cubicBezTo>
                  <a:cubicBezTo>
                    <a:pt x="2174" y="515"/>
                    <a:pt x="2174" y="515"/>
                    <a:pt x="2174" y="515"/>
                  </a:cubicBezTo>
                  <a:cubicBezTo>
                    <a:pt x="2341" y="551"/>
                    <a:pt x="2341" y="551"/>
                    <a:pt x="2341" y="551"/>
                  </a:cubicBezTo>
                  <a:lnTo>
                    <a:pt x="2232" y="656"/>
                  </a:lnTo>
                  <a:close/>
                  <a:moveTo>
                    <a:pt x="2081" y="424"/>
                  </a:moveTo>
                  <a:cubicBezTo>
                    <a:pt x="1968" y="537"/>
                    <a:pt x="1968" y="537"/>
                    <a:pt x="1968" y="537"/>
                  </a:cubicBezTo>
                  <a:cubicBezTo>
                    <a:pt x="1928" y="376"/>
                    <a:pt x="1928" y="376"/>
                    <a:pt x="1928" y="376"/>
                  </a:cubicBezTo>
                  <a:cubicBezTo>
                    <a:pt x="2048" y="256"/>
                    <a:pt x="2048" y="256"/>
                    <a:pt x="2048" y="256"/>
                  </a:cubicBezTo>
                  <a:lnTo>
                    <a:pt x="2081" y="424"/>
                  </a:lnTo>
                  <a:close/>
                  <a:moveTo>
                    <a:pt x="2403" y="1330"/>
                  </a:moveTo>
                  <a:cubicBezTo>
                    <a:pt x="2403" y="1634"/>
                    <a:pt x="2284" y="1919"/>
                    <a:pt x="2069" y="2134"/>
                  </a:cubicBezTo>
                  <a:cubicBezTo>
                    <a:pt x="1854" y="2349"/>
                    <a:pt x="1569" y="2468"/>
                    <a:pt x="1265" y="2468"/>
                  </a:cubicBezTo>
                  <a:cubicBezTo>
                    <a:pt x="961" y="2468"/>
                    <a:pt x="675" y="2349"/>
                    <a:pt x="460" y="2134"/>
                  </a:cubicBezTo>
                  <a:cubicBezTo>
                    <a:pt x="245" y="1919"/>
                    <a:pt x="127" y="1634"/>
                    <a:pt x="127" y="1330"/>
                  </a:cubicBezTo>
                  <a:cubicBezTo>
                    <a:pt x="127" y="1026"/>
                    <a:pt x="245" y="740"/>
                    <a:pt x="460" y="525"/>
                  </a:cubicBezTo>
                  <a:cubicBezTo>
                    <a:pt x="675" y="310"/>
                    <a:pt x="961" y="191"/>
                    <a:pt x="1265" y="191"/>
                  </a:cubicBezTo>
                  <a:cubicBezTo>
                    <a:pt x="1454" y="191"/>
                    <a:pt x="1637" y="237"/>
                    <a:pt x="1800" y="325"/>
                  </a:cubicBezTo>
                  <a:cubicBezTo>
                    <a:pt x="1611" y="515"/>
                    <a:pt x="1611" y="515"/>
                    <a:pt x="1611" y="515"/>
                  </a:cubicBezTo>
                  <a:cubicBezTo>
                    <a:pt x="1502" y="468"/>
                    <a:pt x="1386" y="444"/>
                    <a:pt x="1265" y="444"/>
                  </a:cubicBezTo>
                  <a:cubicBezTo>
                    <a:pt x="1028" y="444"/>
                    <a:pt x="806" y="536"/>
                    <a:pt x="639" y="703"/>
                  </a:cubicBezTo>
                  <a:cubicBezTo>
                    <a:pt x="472" y="870"/>
                    <a:pt x="380" y="1093"/>
                    <a:pt x="380" y="1329"/>
                  </a:cubicBezTo>
                  <a:cubicBezTo>
                    <a:pt x="380" y="1566"/>
                    <a:pt x="472" y="1788"/>
                    <a:pt x="639" y="1955"/>
                  </a:cubicBezTo>
                  <a:cubicBezTo>
                    <a:pt x="806" y="2122"/>
                    <a:pt x="1028" y="2214"/>
                    <a:pt x="1265" y="2214"/>
                  </a:cubicBezTo>
                  <a:cubicBezTo>
                    <a:pt x="1501" y="2214"/>
                    <a:pt x="1724" y="2122"/>
                    <a:pt x="1891" y="1955"/>
                  </a:cubicBezTo>
                  <a:cubicBezTo>
                    <a:pt x="2058" y="1788"/>
                    <a:pt x="2150" y="1566"/>
                    <a:pt x="2150" y="1329"/>
                  </a:cubicBezTo>
                  <a:cubicBezTo>
                    <a:pt x="2150" y="1208"/>
                    <a:pt x="2126" y="1091"/>
                    <a:pt x="2078" y="981"/>
                  </a:cubicBezTo>
                  <a:cubicBezTo>
                    <a:pt x="2269" y="796"/>
                    <a:pt x="2269" y="796"/>
                    <a:pt x="2269" y="796"/>
                  </a:cubicBezTo>
                  <a:cubicBezTo>
                    <a:pt x="2357" y="959"/>
                    <a:pt x="2403" y="1142"/>
                    <a:pt x="2403" y="1330"/>
                  </a:cubicBezTo>
                  <a:close/>
                  <a:moveTo>
                    <a:pt x="2403" y="1330"/>
                  </a:moveTo>
                  <a:cubicBezTo>
                    <a:pt x="2403" y="1330"/>
                    <a:pt x="2403" y="1330"/>
                    <a:pt x="2403" y="1330"/>
                  </a:cubicBezTo>
                </a:path>
              </a:pathLst>
            </a:custGeom>
            <a:solidFill>
              <a:srgbClr val="FFFFFF"/>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淘宝-想搞设计PPT(倒卖必究)-17"/>
            <p:cNvSpPr txBox="1"/>
            <p:nvPr/>
          </p:nvSpPr>
          <p:spPr>
            <a:xfrm>
              <a:off x="3252143" y="2749292"/>
              <a:ext cx="2854169" cy="492443"/>
            </a:xfrm>
            <a:prstGeom prst="rect">
              <a:avLst/>
            </a:prstGeom>
            <a:noFill/>
          </p:spPr>
          <p:txBody>
            <a:bodyPr wrap="square" rtlCol="0">
              <a:spAutoFit/>
            </a:bodyPr>
            <a:lstStyle>
              <a:defPPr>
                <a:defRPr lang="zh-CN"/>
              </a:defPPr>
              <a:lvl1pPr>
                <a:defRPr sz="2900">
                  <a:gradFill flip="none" rotWithShape="1">
                    <a:gsLst>
                      <a:gs pos="21000">
                        <a:srgbClr val="F8E4BC"/>
                      </a:gs>
                      <a:gs pos="77000">
                        <a:srgbClr val="A38154"/>
                      </a:gs>
                      <a:gs pos="47000">
                        <a:srgbClr val="CCB184"/>
                      </a:gs>
                      <a:gs pos="100000">
                        <a:srgbClr val="79583B"/>
                      </a:gs>
                    </a:gsLst>
                    <a:lin ang="16200000" scaled="1"/>
                    <a:tileRect/>
                  </a:gradFill>
                </a:defRPr>
              </a:lvl1pPr>
            </a:lstStyle>
            <a:p>
              <a:r>
                <a:rPr lang="zh-CN" altLang="en-US" sz="2600" b="1" dirty="0">
                  <a:solidFill>
                    <a:schemeClr val="bg1"/>
                  </a:solidFill>
                  <a:cs typeface="+mn-ea"/>
                  <a:sym typeface="+mn-lt"/>
                </a:rPr>
                <a:t>成果应用</a:t>
              </a:r>
              <a:endParaRPr lang="en-US" altLang="zh-CN" sz="2600" b="1" dirty="0">
                <a:solidFill>
                  <a:schemeClr val="bg1"/>
                </a:solidFill>
                <a:cs typeface="+mn-ea"/>
                <a:sym typeface="+mn-lt"/>
              </a:endParaRPr>
            </a:p>
          </p:txBody>
        </p:sp>
        <p:sp>
          <p:nvSpPr>
            <p:cNvPr id="18" name="淘宝-想搞设计PPT(倒卖必究)-18"/>
            <p:cNvSpPr txBox="1"/>
            <p:nvPr/>
          </p:nvSpPr>
          <p:spPr>
            <a:xfrm>
              <a:off x="3252143" y="3402708"/>
              <a:ext cx="2698847" cy="2308324"/>
            </a:xfrm>
            <a:prstGeom prst="rect">
              <a:avLst/>
            </a:prstGeom>
            <a:noFill/>
          </p:spPr>
          <p:txBody>
            <a:bodyPr wrap="square" rtlCol="0">
              <a:spAutoFit/>
            </a:bodyPr>
            <a:lstStyle/>
            <a:p>
              <a:pPr>
                <a:lnSpc>
                  <a:spcPct val="150000"/>
                </a:lnSpc>
              </a:pPr>
              <a:r>
                <a:rPr lang="en-US" altLang="zh-CN" sz="1200" spc="40" dirty="0">
                  <a:solidFill>
                    <a:schemeClr val="bg1"/>
                  </a:solidFill>
                  <a:cs typeface="+mn-ea"/>
                  <a:sym typeface="+mn-lt"/>
                </a:rPr>
                <a:t>Add your text here. Add your text here. Add your text here. Add your text here. Add your text here. Add your text here. Add your text here. Add your text here. Add your text here. Add your text here. Add your text here. Add your text here. Add your text here. </a:t>
              </a:r>
            </a:p>
          </p:txBody>
        </p:sp>
      </p:grpSp>
      <p:grpSp>
        <p:nvGrpSpPr>
          <p:cNvPr id="19" name="组合 18">
            <a:extLst>
              <a:ext uri="{FF2B5EF4-FFF2-40B4-BE49-F238E27FC236}">
                <a16:creationId xmlns:a16="http://schemas.microsoft.com/office/drawing/2014/main" id="{46BCE95A-5652-72B6-6A91-ABA1933ED82B}"/>
              </a:ext>
            </a:extLst>
          </p:cNvPr>
          <p:cNvGrpSpPr/>
          <p:nvPr/>
        </p:nvGrpSpPr>
        <p:grpSpPr>
          <a:xfrm>
            <a:off x="6813956" y="1812918"/>
            <a:ext cx="4109417" cy="1247106"/>
            <a:chOff x="6813956" y="1812918"/>
            <a:chExt cx="4109417" cy="1247106"/>
          </a:xfrm>
        </p:grpSpPr>
        <p:sp>
          <p:nvSpPr>
            <p:cNvPr id="21" name="淘宝-想搞设计PPT(倒卖必究)-21"/>
            <p:cNvSpPr>
              <a:spLocks noEditPoints="1"/>
            </p:cNvSpPr>
            <p:nvPr/>
          </p:nvSpPr>
          <p:spPr bwMode="auto">
            <a:xfrm>
              <a:off x="6813956" y="1840621"/>
              <a:ext cx="453762" cy="450778"/>
            </a:xfrm>
            <a:custGeom>
              <a:avLst/>
              <a:gdLst>
                <a:gd name="T0" fmla="*/ 1819 w 2881"/>
                <a:gd name="T1" fmla="*/ 1849 h 2857"/>
                <a:gd name="T2" fmla="*/ 1380 w 2881"/>
                <a:gd name="T3" fmla="*/ 1410 h 2857"/>
                <a:gd name="T4" fmla="*/ 2696 w 2881"/>
                <a:gd name="T5" fmla="*/ 446 h 2857"/>
                <a:gd name="T6" fmla="*/ 2784 w 2881"/>
                <a:gd name="T7" fmla="*/ 885 h 2857"/>
                <a:gd name="T8" fmla="*/ 1751 w 2881"/>
                <a:gd name="T9" fmla="*/ 1740 h 2857"/>
                <a:gd name="T10" fmla="*/ 1512 w 2881"/>
                <a:gd name="T11" fmla="*/ 1453 h 2857"/>
                <a:gd name="T12" fmla="*/ 1329 w 2881"/>
                <a:gd name="T13" fmla="*/ 1898 h 2857"/>
                <a:gd name="T14" fmla="*/ 1863 w 2881"/>
                <a:gd name="T15" fmla="*/ 1629 h 2857"/>
                <a:gd name="T16" fmla="*/ 2256 w 2881"/>
                <a:gd name="T17" fmla="*/ 709 h 2857"/>
                <a:gd name="T18" fmla="*/ 2696 w 2881"/>
                <a:gd name="T19" fmla="*/ 620 h 2857"/>
                <a:gd name="T20" fmla="*/ 2433 w 2881"/>
                <a:gd name="T21" fmla="*/ 532 h 2857"/>
                <a:gd name="T22" fmla="*/ 2607 w 2881"/>
                <a:gd name="T23" fmla="*/ 884 h 2857"/>
                <a:gd name="T24" fmla="*/ 2696 w 2881"/>
                <a:gd name="T25" fmla="*/ 620 h 2857"/>
                <a:gd name="T26" fmla="*/ 434 w 2881"/>
                <a:gd name="T27" fmla="*/ 2050 h 2857"/>
                <a:gd name="T28" fmla="*/ 998 w 2881"/>
                <a:gd name="T29" fmla="*/ 2174 h 2857"/>
                <a:gd name="T30" fmla="*/ 1139 w 2881"/>
                <a:gd name="T31" fmla="*/ 1801 h 2857"/>
                <a:gd name="T32" fmla="*/ 434 w 2881"/>
                <a:gd name="T33" fmla="*/ 1677 h 2857"/>
                <a:gd name="T34" fmla="*/ 1139 w 2881"/>
                <a:gd name="T35" fmla="*/ 1801 h 2857"/>
                <a:gd name="T36" fmla="*/ 1055 w 2881"/>
                <a:gd name="T37" fmla="*/ 932 h 2857"/>
                <a:gd name="T38" fmla="*/ 434 w 2881"/>
                <a:gd name="T39" fmla="*/ 1056 h 2857"/>
                <a:gd name="T40" fmla="*/ 1055 w 2881"/>
                <a:gd name="T41" fmla="*/ 1429 h 2857"/>
                <a:gd name="T42" fmla="*/ 434 w 2881"/>
                <a:gd name="T43" fmla="*/ 1304 h 2857"/>
                <a:gd name="T44" fmla="*/ 1055 w 2881"/>
                <a:gd name="T45" fmla="*/ 1429 h 2857"/>
                <a:gd name="T46" fmla="*/ 1800 w 2881"/>
                <a:gd name="T47" fmla="*/ 2174 h 2857"/>
                <a:gd name="T48" fmla="*/ 1530 w 2881"/>
                <a:gd name="T49" fmla="*/ 2050 h 2857"/>
                <a:gd name="T50" fmla="*/ 1490 w 2881"/>
                <a:gd name="T51" fmla="*/ 228 h 2857"/>
                <a:gd name="T52" fmla="*/ 1614 w 2881"/>
                <a:gd name="T53" fmla="*/ 808 h 2857"/>
                <a:gd name="T54" fmla="*/ 1682 w 2881"/>
                <a:gd name="T55" fmla="*/ 932 h 2857"/>
                <a:gd name="T56" fmla="*/ 1366 w 2881"/>
                <a:gd name="T57" fmla="*/ 684 h 2857"/>
                <a:gd name="T58" fmla="*/ 248 w 2881"/>
                <a:gd name="T59" fmla="*/ 125 h 2857"/>
                <a:gd name="T60" fmla="*/ 124 w 2881"/>
                <a:gd name="T61" fmla="*/ 2608 h 2857"/>
                <a:gd name="T62" fmla="*/ 1987 w 2881"/>
                <a:gd name="T63" fmla="*/ 2733 h 2857"/>
                <a:gd name="T64" fmla="*/ 2111 w 2881"/>
                <a:gd name="T65" fmla="*/ 1733 h 2857"/>
                <a:gd name="T66" fmla="*/ 2235 w 2881"/>
                <a:gd name="T67" fmla="*/ 2608 h 2857"/>
                <a:gd name="T68" fmla="*/ 248 w 2881"/>
                <a:gd name="T69" fmla="*/ 2857 h 2857"/>
                <a:gd name="T70" fmla="*/ 0 w 2881"/>
                <a:gd name="T71" fmla="*/ 249 h 2857"/>
                <a:gd name="T72" fmla="*/ 1450 w 2881"/>
                <a:gd name="T73" fmla="*/ 0 h 2857"/>
                <a:gd name="T74" fmla="*/ 1924 w 2881"/>
                <a:gd name="T75" fmla="*/ 691 h 2857"/>
                <a:gd name="T76" fmla="*/ 1490 w 2881"/>
                <a:gd name="T77" fmla="*/ 228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1" h="2857">
                  <a:moveTo>
                    <a:pt x="2784" y="885"/>
                  </a:moveTo>
                  <a:cubicBezTo>
                    <a:pt x="1819" y="1849"/>
                    <a:pt x="1819" y="1849"/>
                    <a:pt x="1819" y="1849"/>
                  </a:cubicBezTo>
                  <a:cubicBezTo>
                    <a:pt x="1116" y="2111"/>
                    <a:pt x="1116" y="2111"/>
                    <a:pt x="1116" y="2111"/>
                  </a:cubicBezTo>
                  <a:cubicBezTo>
                    <a:pt x="1380" y="1410"/>
                    <a:pt x="1380" y="1410"/>
                    <a:pt x="1380" y="1410"/>
                  </a:cubicBezTo>
                  <a:cubicBezTo>
                    <a:pt x="2344" y="446"/>
                    <a:pt x="2344" y="446"/>
                    <a:pt x="2344" y="446"/>
                  </a:cubicBezTo>
                  <a:cubicBezTo>
                    <a:pt x="2442" y="349"/>
                    <a:pt x="2599" y="349"/>
                    <a:pt x="2696" y="446"/>
                  </a:cubicBezTo>
                  <a:cubicBezTo>
                    <a:pt x="2784" y="534"/>
                    <a:pt x="2784" y="534"/>
                    <a:pt x="2784" y="534"/>
                  </a:cubicBezTo>
                  <a:cubicBezTo>
                    <a:pt x="2881" y="631"/>
                    <a:pt x="2881" y="788"/>
                    <a:pt x="2784" y="885"/>
                  </a:cubicBezTo>
                  <a:close/>
                  <a:moveTo>
                    <a:pt x="1329" y="1898"/>
                  </a:moveTo>
                  <a:cubicBezTo>
                    <a:pt x="1751" y="1740"/>
                    <a:pt x="1751" y="1740"/>
                    <a:pt x="1751" y="1740"/>
                  </a:cubicBezTo>
                  <a:cubicBezTo>
                    <a:pt x="1775" y="1717"/>
                    <a:pt x="1775" y="1717"/>
                    <a:pt x="1775" y="1717"/>
                  </a:cubicBezTo>
                  <a:cubicBezTo>
                    <a:pt x="1512" y="1453"/>
                    <a:pt x="1512" y="1453"/>
                    <a:pt x="1512" y="1453"/>
                  </a:cubicBezTo>
                  <a:cubicBezTo>
                    <a:pt x="1488" y="1477"/>
                    <a:pt x="1488" y="1477"/>
                    <a:pt x="1488" y="1477"/>
                  </a:cubicBezTo>
                  <a:lnTo>
                    <a:pt x="1329" y="1898"/>
                  </a:lnTo>
                  <a:close/>
                  <a:moveTo>
                    <a:pt x="1599" y="1365"/>
                  </a:moveTo>
                  <a:cubicBezTo>
                    <a:pt x="1863" y="1629"/>
                    <a:pt x="1863" y="1629"/>
                    <a:pt x="1863" y="1629"/>
                  </a:cubicBezTo>
                  <a:cubicBezTo>
                    <a:pt x="2520" y="972"/>
                    <a:pt x="2520" y="972"/>
                    <a:pt x="2520" y="972"/>
                  </a:cubicBezTo>
                  <a:cubicBezTo>
                    <a:pt x="2256" y="709"/>
                    <a:pt x="2256" y="709"/>
                    <a:pt x="2256" y="709"/>
                  </a:cubicBezTo>
                  <a:lnTo>
                    <a:pt x="1599" y="1365"/>
                  </a:lnTo>
                  <a:close/>
                  <a:moveTo>
                    <a:pt x="2696" y="620"/>
                  </a:moveTo>
                  <a:cubicBezTo>
                    <a:pt x="2609" y="532"/>
                    <a:pt x="2609" y="532"/>
                    <a:pt x="2609" y="532"/>
                  </a:cubicBezTo>
                  <a:cubicBezTo>
                    <a:pt x="2560" y="484"/>
                    <a:pt x="2481" y="484"/>
                    <a:pt x="2433" y="532"/>
                  </a:cubicBezTo>
                  <a:cubicBezTo>
                    <a:pt x="2344" y="621"/>
                    <a:pt x="2344" y="621"/>
                    <a:pt x="2344" y="621"/>
                  </a:cubicBezTo>
                  <a:cubicBezTo>
                    <a:pt x="2607" y="884"/>
                    <a:pt x="2607" y="884"/>
                    <a:pt x="2607" y="884"/>
                  </a:cubicBezTo>
                  <a:cubicBezTo>
                    <a:pt x="2696" y="795"/>
                    <a:pt x="2696" y="795"/>
                    <a:pt x="2696" y="795"/>
                  </a:cubicBezTo>
                  <a:cubicBezTo>
                    <a:pt x="2745" y="747"/>
                    <a:pt x="2745" y="668"/>
                    <a:pt x="2696" y="620"/>
                  </a:cubicBezTo>
                  <a:close/>
                  <a:moveTo>
                    <a:pt x="434" y="2174"/>
                  </a:moveTo>
                  <a:cubicBezTo>
                    <a:pt x="434" y="2050"/>
                    <a:pt x="434" y="2050"/>
                    <a:pt x="434" y="2050"/>
                  </a:cubicBezTo>
                  <a:cubicBezTo>
                    <a:pt x="1045" y="2050"/>
                    <a:pt x="1045" y="2050"/>
                    <a:pt x="1045" y="2050"/>
                  </a:cubicBezTo>
                  <a:cubicBezTo>
                    <a:pt x="998" y="2174"/>
                    <a:pt x="998" y="2174"/>
                    <a:pt x="998" y="2174"/>
                  </a:cubicBezTo>
                  <a:lnTo>
                    <a:pt x="434" y="2174"/>
                  </a:lnTo>
                  <a:close/>
                  <a:moveTo>
                    <a:pt x="1139" y="1801"/>
                  </a:moveTo>
                  <a:cubicBezTo>
                    <a:pt x="434" y="1801"/>
                    <a:pt x="434" y="1801"/>
                    <a:pt x="434" y="1801"/>
                  </a:cubicBezTo>
                  <a:cubicBezTo>
                    <a:pt x="434" y="1677"/>
                    <a:pt x="434" y="1677"/>
                    <a:pt x="434" y="1677"/>
                  </a:cubicBezTo>
                  <a:cubicBezTo>
                    <a:pt x="1185" y="1677"/>
                    <a:pt x="1185" y="1677"/>
                    <a:pt x="1185" y="1677"/>
                  </a:cubicBezTo>
                  <a:lnTo>
                    <a:pt x="1139" y="1801"/>
                  </a:lnTo>
                  <a:close/>
                  <a:moveTo>
                    <a:pt x="434" y="932"/>
                  </a:moveTo>
                  <a:cubicBezTo>
                    <a:pt x="1055" y="932"/>
                    <a:pt x="1055" y="932"/>
                    <a:pt x="1055" y="932"/>
                  </a:cubicBezTo>
                  <a:cubicBezTo>
                    <a:pt x="1055" y="1056"/>
                    <a:pt x="1055" y="1056"/>
                    <a:pt x="1055" y="1056"/>
                  </a:cubicBezTo>
                  <a:cubicBezTo>
                    <a:pt x="434" y="1056"/>
                    <a:pt x="434" y="1056"/>
                    <a:pt x="434" y="1056"/>
                  </a:cubicBezTo>
                  <a:lnTo>
                    <a:pt x="434" y="932"/>
                  </a:lnTo>
                  <a:close/>
                  <a:moveTo>
                    <a:pt x="1055" y="1429"/>
                  </a:moveTo>
                  <a:cubicBezTo>
                    <a:pt x="434" y="1429"/>
                    <a:pt x="434" y="1429"/>
                    <a:pt x="434" y="1429"/>
                  </a:cubicBezTo>
                  <a:cubicBezTo>
                    <a:pt x="434" y="1304"/>
                    <a:pt x="434" y="1304"/>
                    <a:pt x="434" y="1304"/>
                  </a:cubicBezTo>
                  <a:cubicBezTo>
                    <a:pt x="1055" y="1304"/>
                    <a:pt x="1055" y="1304"/>
                    <a:pt x="1055" y="1304"/>
                  </a:cubicBezTo>
                  <a:lnTo>
                    <a:pt x="1055" y="1429"/>
                  </a:lnTo>
                  <a:close/>
                  <a:moveTo>
                    <a:pt x="1800" y="2050"/>
                  </a:moveTo>
                  <a:cubicBezTo>
                    <a:pt x="1800" y="2174"/>
                    <a:pt x="1800" y="2174"/>
                    <a:pt x="1800" y="2174"/>
                  </a:cubicBezTo>
                  <a:cubicBezTo>
                    <a:pt x="1197" y="2174"/>
                    <a:pt x="1197" y="2174"/>
                    <a:pt x="1197" y="2174"/>
                  </a:cubicBezTo>
                  <a:cubicBezTo>
                    <a:pt x="1530" y="2050"/>
                    <a:pt x="1530" y="2050"/>
                    <a:pt x="1530" y="2050"/>
                  </a:cubicBezTo>
                  <a:lnTo>
                    <a:pt x="1800" y="2050"/>
                  </a:lnTo>
                  <a:close/>
                  <a:moveTo>
                    <a:pt x="1490" y="228"/>
                  </a:moveTo>
                  <a:cubicBezTo>
                    <a:pt x="1490" y="684"/>
                    <a:pt x="1490" y="684"/>
                    <a:pt x="1490" y="684"/>
                  </a:cubicBezTo>
                  <a:cubicBezTo>
                    <a:pt x="1490" y="752"/>
                    <a:pt x="1545" y="808"/>
                    <a:pt x="1614" y="808"/>
                  </a:cubicBezTo>
                  <a:cubicBezTo>
                    <a:pt x="1807" y="808"/>
                    <a:pt x="1807" y="808"/>
                    <a:pt x="1807" y="808"/>
                  </a:cubicBezTo>
                  <a:cubicBezTo>
                    <a:pt x="1682" y="932"/>
                    <a:pt x="1682" y="932"/>
                    <a:pt x="1682" y="932"/>
                  </a:cubicBezTo>
                  <a:cubicBezTo>
                    <a:pt x="1614" y="932"/>
                    <a:pt x="1614" y="932"/>
                    <a:pt x="1614" y="932"/>
                  </a:cubicBezTo>
                  <a:cubicBezTo>
                    <a:pt x="1477" y="932"/>
                    <a:pt x="1366" y="821"/>
                    <a:pt x="1366" y="684"/>
                  </a:cubicBezTo>
                  <a:cubicBezTo>
                    <a:pt x="1366" y="125"/>
                    <a:pt x="1366" y="125"/>
                    <a:pt x="1366" y="125"/>
                  </a:cubicBezTo>
                  <a:cubicBezTo>
                    <a:pt x="248" y="125"/>
                    <a:pt x="248" y="125"/>
                    <a:pt x="248" y="125"/>
                  </a:cubicBezTo>
                  <a:cubicBezTo>
                    <a:pt x="179" y="125"/>
                    <a:pt x="124" y="180"/>
                    <a:pt x="124" y="249"/>
                  </a:cubicBezTo>
                  <a:cubicBezTo>
                    <a:pt x="124" y="2608"/>
                    <a:pt x="124" y="2608"/>
                    <a:pt x="124" y="2608"/>
                  </a:cubicBezTo>
                  <a:cubicBezTo>
                    <a:pt x="124" y="2677"/>
                    <a:pt x="179" y="2733"/>
                    <a:pt x="248" y="2733"/>
                  </a:cubicBezTo>
                  <a:cubicBezTo>
                    <a:pt x="1987" y="2733"/>
                    <a:pt x="1987" y="2733"/>
                    <a:pt x="1987" y="2733"/>
                  </a:cubicBezTo>
                  <a:cubicBezTo>
                    <a:pt x="2055" y="2733"/>
                    <a:pt x="2111" y="2677"/>
                    <a:pt x="2111" y="2608"/>
                  </a:cubicBezTo>
                  <a:cubicBezTo>
                    <a:pt x="2111" y="1733"/>
                    <a:pt x="2111" y="1733"/>
                    <a:pt x="2111" y="1733"/>
                  </a:cubicBezTo>
                  <a:cubicBezTo>
                    <a:pt x="2235" y="1609"/>
                    <a:pt x="2235" y="1609"/>
                    <a:pt x="2235" y="1609"/>
                  </a:cubicBezTo>
                  <a:cubicBezTo>
                    <a:pt x="2235" y="2608"/>
                    <a:pt x="2235" y="2608"/>
                    <a:pt x="2235" y="2608"/>
                  </a:cubicBezTo>
                  <a:cubicBezTo>
                    <a:pt x="2235" y="2746"/>
                    <a:pt x="2124" y="2857"/>
                    <a:pt x="1987" y="2857"/>
                  </a:cubicBezTo>
                  <a:cubicBezTo>
                    <a:pt x="248" y="2857"/>
                    <a:pt x="248" y="2857"/>
                    <a:pt x="248" y="2857"/>
                  </a:cubicBezTo>
                  <a:cubicBezTo>
                    <a:pt x="111" y="2857"/>
                    <a:pt x="0" y="2746"/>
                    <a:pt x="0" y="2608"/>
                  </a:cubicBezTo>
                  <a:cubicBezTo>
                    <a:pt x="0" y="249"/>
                    <a:pt x="0" y="249"/>
                    <a:pt x="0" y="249"/>
                  </a:cubicBezTo>
                  <a:cubicBezTo>
                    <a:pt x="0" y="112"/>
                    <a:pt x="111" y="0"/>
                    <a:pt x="248" y="0"/>
                  </a:cubicBezTo>
                  <a:cubicBezTo>
                    <a:pt x="1450" y="0"/>
                    <a:pt x="1450" y="0"/>
                    <a:pt x="1450" y="0"/>
                  </a:cubicBezTo>
                  <a:cubicBezTo>
                    <a:pt x="2010" y="604"/>
                    <a:pt x="2010" y="604"/>
                    <a:pt x="2010" y="604"/>
                  </a:cubicBezTo>
                  <a:cubicBezTo>
                    <a:pt x="1924" y="691"/>
                    <a:pt x="1924" y="691"/>
                    <a:pt x="1924" y="691"/>
                  </a:cubicBezTo>
                  <a:lnTo>
                    <a:pt x="1490" y="228"/>
                  </a:lnTo>
                  <a:close/>
                  <a:moveTo>
                    <a:pt x="1490" y="228"/>
                  </a:moveTo>
                  <a:cubicBezTo>
                    <a:pt x="1490" y="228"/>
                    <a:pt x="1490" y="228"/>
                    <a:pt x="1490" y="228"/>
                  </a:cubicBezTo>
                </a:path>
              </a:pathLst>
            </a:custGeom>
            <a:solidFill>
              <a:srgbClr val="31516E"/>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淘宝-想搞设计PPT(倒卖必究)-22"/>
            <p:cNvSpPr txBox="1"/>
            <p:nvPr/>
          </p:nvSpPr>
          <p:spPr>
            <a:xfrm>
              <a:off x="7406863" y="1812918"/>
              <a:ext cx="2457170" cy="492443"/>
            </a:xfrm>
            <a:prstGeom prst="rect">
              <a:avLst/>
            </a:prstGeom>
            <a:noFill/>
          </p:spPr>
          <p:txBody>
            <a:bodyPr wrap="square" rtlCol="0">
              <a:spAutoFit/>
            </a:bodyPr>
            <a:lstStyle/>
            <a:p>
              <a:r>
                <a:rPr lang="zh-CN" altLang="en-US" sz="2600" b="1" dirty="0">
                  <a:solidFill>
                    <a:srgbClr val="31516E"/>
                  </a:solidFill>
                  <a:cs typeface="+mn-ea"/>
                  <a:sym typeface="+mn-lt"/>
                </a:rPr>
                <a:t>成果应用</a:t>
              </a:r>
            </a:p>
          </p:txBody>
        </p:sp>
        <p:sp>
          <p:nvSpPr>
            <p:cNvPr id="23" name="淘宝-想搞设计PPT(倒卖必究)-23"/>
            <p:cNvSpPr txBox="1"/>
            <p:nvPr/>
          </p:nvSpPr>
          <p:spPr>
            <a:xfrm>
              <a:off x="7406862" y="2247494"/>
              <a:ext cx="3516511" cy="812530"/>
            </a:xfrm>
            <a:prstGeom prst="rect">
              <a:avLst/>
            </a:prstGeom>
            <a:noFill/>
          </p:spPr>
          <p:txBody>
            <a:bodyPr wrap="square" rtlCol="0">
              <a:spAutoFit/>
            </a:bodyPr>
            <a:lstStyle/>
            <a:p>
              <a:pPr>
                <a:lnSpc>
                  <a:spcPct val="130000"/>
                </a:lnSpc>
              </a:pPr>
              <a:r>
                <a:rPr lang="en-US" altLang="zh-CN" sz="1200" spc="40" dirty="0">
                  <a:solidFill>
                    <a:srgbClr val="31516E"/>
                  </a:solidFill>
                  <a:cs typeface="+mn-ea"/>
                  <a:sym typeface="+mn-lt"/>
                </a:rPr>
                <a:t>Add your text here. Add your text here. Add your text here. Add your text here. Add your text here</a:t>
              </a:r>
            </a:p>
          </p:txBody>
        </p:sp>
      </p:grpSp>
      <p:grpSp>
        <p:nvGrpSpPr>
          <p:cNvPr id="11" name="组合 10">
            <a:extLst>
              <a:ext uri="{FF2B5EF4-FFF2-40B4-BE49-F238E27FC236}">
                <a16:creationId xmlns:a16="http://schemas.microsoft.com/office/drawing/2014/main" id="{7CA123A9-2FE5-5620-8073-7CF6E2000F28}"/>
              </a:ext>
            </a:extLst>
          </p:cNvPr>
          <p:cNvGrpSpPr/>
          <p:nvPr/>
        </p:nvGrpSpPr>
        <p:grpSpPr>
          <a:xfrm>
            <a:off x="6814455" y="3261438"/>
            <a:ext cx="4108919" cy="1252551"/>
            <a:chOff x="6814455" y="3261438"/>
            <a:chExt cx="4108919" cy="1252551"/>
          </a:xfrm>
        </p:grpSpPr>
        <p:grpSp>
          <p:nvGrpSpPr>
            <p:cNvPr id="25" name="组合 24"/>
            <p:cNvGrpSpPr/>
            <p:nvPr/>
          </p:nvGrpSpPr>
          <p:grpSpPr>
            <a:xfrm>
              <a:off x="6814455" y="3301001"/>
              <a:ext cx="452768" cy="451773"/>
              <a:chOff x="3721100" y="-804863"/>
              <a:chExt cx="722313" cy="720725"/>
            </a:xfrm>
            <a:gradFill>
              <a:gsLst>
                <a:gs pos="0">
                  <a:srgbClr val="F2DEB5"/>
                </a:gs>
                <a:gs pos="45000">
                  <a:srgbClr val="CFB588"/>
                </a:gs>
                <a:gs pos="74000">
                  <a:srgbClr val="95734B"/>
                </a:gs>
                <a:gs pos="100000">
                  <a:srgbClr val="7A593C"/>
                </a:gs>
              </a:gsLst>
              <a:lin ang="5400000" scaled="1"/>
            </a:gradFill>
          </p:grpSpPr>
          <p:sp>
            <p:nvSpPr>
              <p:cNvPr id="28" name="淘宝-想搞设计PPT(倒卖必究)-28"/>
              <p:cNvSpPr>
                <a:spLocks noEditPoints="1"/>
              </p:cNvSpPr>
              <p:nvPr/>
            </p:nvSpPr>
            <p:spPr bwMode="auto">
              <a:xfrm>
                <a:off x="4060825" y="-466726"/>
                <a:ext cx="241300" cy="174625"/>
              </a:xfrm>
              <a:custGeom>
                <a:avLst/>
                <a:gdLst>
                  <a:gd name="T0" fmla="*/ 961 w 1104"/>
                  <a:gd name="T1" fmla="*/ 565 h 792"/>
                  <a:gd name="T2" fmla="*/ 121 w 1104"/>
                  <a:gd name="T3" fmla="*/ 565 h 792"/>
                  <a:gd name="T4" fmla="*/ 21 w 1104"/>
                  <a:gd name="T5" fmla="*/ 621 h 792"/>
                  <a:gd name="T6" fmla="*/ 21 w 1104"/>
                  <a:gd name="T7" fmla="*/ 736 h 792"/>
                  <a:gd name="T8" fmla="*/ 121 w 1104"/>
                  <a:gd name="T9" fmla="*/ 792 h 792"/>
                  <a:gd name="T10" fmla="*/ 961 w 1104"/>
                  <a:gd name="T11" fmla="*/ 792 h 792"/>
                  <a:gd name="T12" fmla="*/ 1061 w 1104"/>
                  <a:gd name="T13" fmla="*/ 736 h 792"/>
                  <a:gd name="T14" fmla="*/ 1061 w 1104"/>
                  <a:gd name="T15" fmla="*/ 621 h 792"/>
                  <a:gd name="T16" fmla="*/ 961 w 1104"/>
                  <a:gd name="T17" fmla="*/ 565 h 792"/>
                  <a:gd name="T18" fmla="*/ 984 w 1104"/>
                  <a:gd name="T19" fmla="*/ 1 h 792"/>
                  <a:gd name="T20" fmla="*/ 314 w 1104"/>
                  <a:gd name="T21" fmla="*/ 1 h 792"/>
                  <a:gd name="T22" fmla="*/ 214 w 1104"/>
                  <a:gd name="T23" fmla="*/ 57 h 792"/>
                  <a:gd name="T24" fmla="*/ 214 w 1104"/>
                  <a:gd name="T25" fmla="*/ 171 h 792"/>
                  <a:gd name="T26" fmla="*/ 314 w 1104"/>
                  <a:gd name="T27" fmla="*/ 227 h 792"/>
                  <a:gd name="T28" fmla="*/ 984 w 1104"/>
                  <a:gd name="T29" fmla="*/ 227 h 792"/>
                  <a:gd name="T30" fmla="*/ 1084 w 1104"/>
                  <a:gd name="T31" fmla="*/ 171 h 792"/>
                  <a:gd name="T32" fmla="*/ 1084 w 1104"/>
                  <a:gd name="T33" fmla="*/ 57 h 792"/>
                  <a:gd name="T34" fmla="*/ 984 w 1104"/>
                  <a:gd name="T35" fmla="*/ 1 h 792"/>
                  <a:gd name="T36" fmla="*/ 984 w 1104"/>
                  <a:gd name="T37" fmla="*/ 1 h 792"/>
                  <a:gd name="T38" fmla="*/ 984 w 1104"/>
                  <a:gd name="T39" fmla="*/ 1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4" h="792">
                    <a:moveTo>
                      <a:pt x="961" y="565"/>
                    </a:moveTo>
                    <a:cubicBezTo>
                      <a:pt x="121" y="565"/>
                      <a:pt x="121" y="565"/>
                      <a:pt x="121" y="565"/>
                    </a:cubicBezTo>
                    <a:cubicBezTo>
                      <a:pt x="80" y="564"/>
                      <a:pt x="42" y="586"/>
                      <a:pt x="21" y="621"/>
                    </a:cubicBezTo>
                    <a:cubicBezTo>
                      <a:pt x="0" y="657"/>
                      <a:pt x="0" y="700"/>
                      <a:pt x="21" y="736"/>
                    </a:cubicBezTo>
                    <a:cubicBezTo>
                      <a:pt x="42" y="771"/>
                      <a:pt x="80" y="792"/>
                      <a:pt x="121" y="792"/>
                    </a:cubicBezTo>
                    <a:cubicBezTo>
                      <a:pt x="961" y="792"/>
                      <a:pt x="961" y="792"/>
                      <a:pt x="961" y="792"/>
                    </a:cubicBezTo>
                    <a:cubicBezTo>
                      <a:pt x="1002" y="792"/>
                      <a:pt x="1040" y="771"/>
                      <a:pt x="1061" y="736"/>
                    </a:cubicBezTo>
                    <a:cubicBezTo>
                      <a:pt x="1082" y="700"/>
                      <a:pt x="1082" y="657"/>
                      <a:pt x="1061" y="621"/>
                    </a:cubicBezTo>
                    <a:cubicBezTo>
                      <a:pt x="1040" y="586"/>
                      <a:pt x="1002" y="564"/>
                      <a:pt x="961" y="565"/>
                    </a:cubicBezTo>
                    <a:close/>
                    <a:moveTo>
                      <a:pt x="984" y="1"/>
                    </a:moveTo>
                    <a:cubicBezTo>
                      <a:pt x="314" y="1"/>
                      <a:pt x="314" y="1"/>
                      <a:pt x="314" y="1"/>
                    </a:cubicBezTo>
                    <a:cubicBezTo>
                      <a:pt x="273" y="0"/>
                      <a:pt x="235" y="21"/>
                      <a:pt x="214" y="57"/>
                    </a:cubicBezTo>
                    <a:cubicBezTo>
                      <a:pt x="194" y="92"/>
                      <a:pt x="194" y="136"/>
                      <a:pt x="214" y="171"/>
                    </a:cubicBezTo>
                    <a:cubicBezTo>
                      <a:pt x="235" y="207"/>
                      <a:pt x="273" y="228"/>
                      <a:pt x="314" y="227"/>
                    </a:cubicBezTo>
                    <a:cubicBezTo>
                      <a:pt x="984" y="227"/>
                      <a:pt x="984" y="227"/>
                      <a:pt x="984" y="227"/>
                    </a:cubicBezTo>
                    <a:cubicBezTo>
                      <a:pt x="1025" y="228"/>
                      <a:pt x="1063" y="207"/>
                      <a:pt x="1084" y="171"/>
                    </a:cubicBezTo>
                    <a:cubicBezTo>
                      <a:pt x="1104" y="136"/>
                      <a:pt x="1104" y="92"/>
                      <a:pt x="1084" y="57"/>
                    </a:cubicBezTo>
                    <a:cubicBezTo>
                      <a:pt x="1063" y="21"/>
                      <a:pt x="1025" y="0"/>
                      <a:pt x="984" y="1"/>
                    </a:cubicBezTo>
                    <a:close/>
                    <a:moveTo>
                      <a:pt x="984" y="1"/>
                    </a:moveTo>
                    <a:cubicBezTo>
                      <a:pt x="984" y="1"/>
                      <a:pt x="984" y="1"/>
                      <a:pt x="984" y="1"/>
                    </a:cubicBezTo>
                  </a:path>
                </a:pathLst>
              </a:custGeom>
              <a:solidFill>
                <a:srgbClr val="3151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淘宝-想搞设计PPT(倒卖必究)-29"/>
              <p:cNvSpPr>
                <a:spLocks noEditPoints="1"/>
              </p:cNvSpPr>
              <p:nvPr/>
            </p:nvSpPr>
            <p:spPr bwMode="auto">
              <a:xfrm>
                <a:off x="3871913" y="-804863"/>
                <a:ext cx="571500" cy="695325"/>
              </a:xfrm>
              <a:custGeom>
                <a:avLst/>
                <a:gdLst>
                  <a:gd name="T0" fmla="*/ 1812 w 2606"/>
                  <a:gd name="T1" fmla="*/ 0 h 3167"/>
                  <a:gd name="T2" fmla="*/ 451 w 2606"/>
                  <a:gd name="T3" fmla="*/ 0 h 3167"/>
                  <a:gd name="T4" fmla="*/ 0 w 2606"/>
                  <a:gd name="T5" fmla="*/ 409 h 3167"/>
                  <a:gd name="T6" fmla="*/ 0 w 2606"/>
                  <a:gd name="T7" fmla="*/ 664 h 3167"/>
                  <a:gd name="T8" fmla="*/ 0 w 2606"/>
                  <a:gd name="T9" fmla="*/ 664 h 3167"/>
                  <a:gd name="T10" fmla="*/ 0 w 2606"/>
                  <a:gd name="T11" fmla="*/ 818 h 3167"/>
                  <a:gd name="T12" fmla="*/ 243 w 2606"/>
                  <a:gd name="T13" fmla="*/ 692 h 3167"/>
                  <a:gd name="T14" fmla="*/ 243 w 2606"/>
                  <a:gd name="T15" fmla="*/ 449 h 3167"/>
                  <a:gd name="T16" fmla="*/ 452 w 2606"/>
                  <a:gd name="T17" fmla="*/ 226 h 3167"/>
                  <a:gd name="T18" fmla="*/ 1586 w 2606"/>
                  <a:gd name="T19" fmla="*/ 226 h 3167"/>
                  <a:gd name="T20" fmla="*/ 1586 w 2606"/>
                  <a:gd name="T21" fmla="*/ 681 h 3167"/>
                  <a:gd name="T22" fmla="*/ 2040 w 2606"/>
                  <a:gd name="T23" fmla="*/ 1131 h 3167"/>
                  <a:gd name="T24" fmla="*/ 2380 w 2606"/>
                  <a:gd name="T25" fmla="*/ 1131 h 3167"/>
                  <a:gd name="T26" fmla="*/ 2380 w 2606"/>
                  <a:gd name="T27" fmla="*/ 2714 h 3167"/>
                  <a:gd name="T28" fmla="*/ 2153 w 2606"/>
                  <a:gd name="T29" fmla="*/ 2940 h 3167"/>
                  <a:gd name="T30" fmla="*/ 1745 w 2606"/>
                  <a:gd name="T31" fmla="*/ 2940 h 3167"/>
                  <a:gd name="T32" fmla="*/ 1745 w 2606"/>
                  <a:gd name="T33" fmla="*/ 3012 h 3167"/>
                  <a:gd name="T34" fmla="*/ 1745 w 2606"/>
                  <a:gd name="T35" fmla="*/ 3167 h 3167"/>
                  <a:gd name="T36" fmla="*/ 2153 w 2606"/>
                  <a:gd name="T37" fmla="*/ 3167 h 3167"/>
                  <a:gd name="T38" fmla="*/ 2606 w 2606"/>
                  <a:gd name="T39" fmla="*/ 2714 h 3167"/>
                  <a:gd name="T40" fmla="*/ 2606 w 2606"/>
                  <a:gd name="T41" fmla="*/ 908 h 3167"/>
                  <a:gd name="T42" fmla="*/ 1812 w 2606"/>
                  <a:gd name="T43" fmla="*/ 0 h 3167"/>
                  <a:gd name="T44" fmla="*/ 2039 w 2606"/>
                  <a:gd name="T45" fmla="*/ 904 h 3167"/>
                  <a:gd name="T46" fmla="*/ 1813 w 2606"/>
                  <a:gd name="T47" fmla="*/ 567 h 3167"/>
                  <a:gd name="T48" fmla="*/ 1813 w 2606"/>
                  <a:gd name="T49" fmla="*/ 229 h 3167"/>
                  <a:gd name="T50" fmla="*/ 2379 w 2606"/>
                  <a:gd name="T51" fmla="*/ 904 h 3167"/>
                  <a:gd name="T52" fmla="*/ 2039 w 2606"/>
                  <a:gd name="T53" fmla="*/ 904 h 3167"/>
                  <a:gd name="T54" fmla="*/ 2039 w 2606"/>
                  <a:gd name="T55" fmla="*/ 904 h 3167"/>
                  <a:gd name="T56" fmla="*/ 2039 w 2606"/>
                  <a:gd name="T57" fmla="*/ 904 h 3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06" h="3167">
                    <a:moveTo>
                      <a:pt x="1812" y="0"/>
                    </a:moveTo>
                    <a:cubicBezTo>
                      <a:pt x="451" y="0"/>
                      <a:pt x="451" y="0"/>
                      <a:pt x="451" y="0"/>
                    </a:cubicBezTo>
                    <a:cubicBezTo>
                      <a:pt x="226" y="0"/>
                      <a:pt x="24" y="193"/>
                      <a:pt x="0" y="409"/>
                    </a:cubicBezTo>
                    <a:cubicBezTo>
                      <a:pt x="0" y="664"/>
                      <a:pt x="0" y="664"/>
                      <a:pt x="0" y="664"/>
                    </a:cubicBezTo>
                    <a:cubicBezTo>
                      <a:pt x="0" y="664"/>
                      <a:pt x="0" y="664"/>
                      <a:pt x="0" y="664"/>
                    </a:cubicBezTo>
                    <a:cubicBezTo>
                      <a:pt x="0" y="818"/>
                      <a:pt x="0" y="818"/>
                      <a:pt x="0" y="818"/>
                    </a:cubicBezTo>
                    <a:cubicBezTo>
                      <a:pt x="75" y="760"/>
                      <a:pt x="148" y="725"/>
                      <a:pt x="243" y="692"/>
                    </a:cubicBezTo>
                    <a:cubicBezTo>
                      <a:pt x="243" y="449"/>
                      <a:pt x="243" y="449"/>
                      <a:pt x="243" y="449"/>
                    </a:cubicBezTo>
                    <a:cubicBezTo>
                      <a:pt x="243" y="333"/>
                      <a:pt x="332" y="226"/>
                      <a:pt x="452" y="226"/>
                    </a:cubicBezTo>
                    <a:cubicBezTo>
                      <a:pt x="1586" y="226"/>
                      <a:pt x="1586" y="226"/>
                      <a:pt x="1586" y="226"/>
                    </a:cubicBezTo>
                    <a:cubicBezTo>
                      <a:pt x="1585" y="486"/>
                      <a:pt x="1586" y="681"/>
                      <a:pt x="1586" y="681"/>
                    </a:cubicBezTo>
                    <a:cubicBezTo>
                      <a:pt x="1586" y="916"/>
                      <a:pt x="1798" y="1131"/>
                      <a:pt x="2040" y="1131"/>
                    </a:cubicBezTo>
                    <a:cubicBezTo>
                      <a:pt x="2380" y="1131"/>
                      <a:pt x="2380" y="1131"/>
                      <a:pt x="2380" y="1131"/>
                    </a:cubicBezTo>
                    <a:cubicBezTo>
                      <a:pt x="2380" y="2714"/>
                      <a:pt x="2380" y="2714"/>
                      <a:pt x="2380" y="2714"/>
                    </a:cubicBezTo>
                    <a:cubicBezTo>
                      <a:pt x="2380" y="2829"/>
                      <a:pt x="2272" y="2940"/>
                      <a:pt x="2153" y="2940"/>
                    </a:cubicBezTo>
                    <a:cubicBezTo>
                      <a:pt x="1745" y="2940"/>
                      <a:pt x="1745" y="2940"/>
                      <a:pt x="1745" y="2940"/>
                    </a:cubicBezTo>
                    <a:cubicBezTo>
                      <a:pt x="1745" y="2986"/>
                      <a:pt x="1745" y="2985"/>
                      <a:pt x="1745" y="3012"/>
                    </a:cubicBezTo>
                    <a:cubicBezTo>
                      <a:pt x="1745" y="3167"/>
                      <a:pt x="1745" y="3167"/>
                      <a:pt x="1745" y="3167"/>
                    </a:cubicBezTo>
                    <a:cubicBezTo>
                      <a:pt x="2153" y="3167"/>
                      <a:pt x="2153" y="3167"/>
                      <a:pt x="2153" y="3167"/>
                    </a:cubicBezTo>
                    <a:cubicBezTo>
                      <a:pt x="2392" y="3167"/>
                      <a:pt x="2606" y="2947"/>
                      <a:pt x="2606" y="2714"/>
                    </a:cubicBezTo>
                    <a:cubicBezTo>
                      <a:pt x="2606" y="908"/>
                      <a:pt x="2606" y="908"/>
                      <a:pt x="2606" y="908"/>
                    </a:cubicBezTo>
                    <a:lnTo>
                      <a:pt x="1812" y="0"/>
                    </a:lnTo>
                    <a:close/>
                    <a:moveTo>
                      <a:pt x="2039" y="904"/>
                    </a:moveTo>
                    <a:cubicBezTo>
                      <a:pt x="1919" y="904"/>
                      <a:pt x="1813" y="685"/>
                      <a:pt x="1813" y="567"/>
                    </a:cubicBezTo>
                    <a:cubicBezTo>
                      <a:pt x="1813" y="229"/>
                      <a:pt x="1813" y="229"/>
                      <a:pt x="1813" y="229"/>
                    </a:cubicBezTo>
                    <a:cubicBezTo>
                      <a:pt x="2379" y="904"/>
                      <a:pt x="2379" y="904"/>
                      <a:pt x="2379" y="904"/>
                    </a:cubicBezTo>
                    <a:lnTo>
                      <a:pt x="2039" y="904"/>
                    </a:lnTo>
                    <a:close/>
                    <a:moveTo>
                      <a:pt x="2039" y="904"/>
                    </a:moveTo>
                    <a:cubicBezTo>
                      <a:pt x="2039" y="904"/>
                      <a:pt x="2039" y="904"/>
                      <a:pt x="2039" y="904"/>
                    </a:cubicBezTo>
                  </a:path>
                </a:pathLst>
              </a:custGeom>
              <a:solidFill>
                <a:srgbClr val="3151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淘宝-想搞设计PPT(倒卖必究)-30"/>
              <p:cNvSpPr>
                <a:spLocks noEditPoints="1"/>
              </p:cNvSpPr>
              <p:nvPr/>
            </p:nvSpPr>
            <p:spPr bwMode="auto">
              <a:xfrm>
                <a:off x="3721100" y="-644526"/>
                <a:ext cx="517525" cy="560388"/>
              </a:xfrm>
              <a:custGeom>
                <a:avLst/>
                <a:gdLst>
                  <a:gd name="T0" fmla="*/ 2201 w 2361"/>
                  <a:gd name="T1" fmla="*/ 1991 h 2549"/>
                  <a:gd name="T2" fmla="*/ 1607 w 2361"/>
                  <a:gd name="T3" fmla="*/ 1662 h 2549"/>
                  <a:gd name="T4" fmla="*/ 1888 w 2361"/>
                  <a:gd name="T5" fmla="*/ 956 h 2549"/>
                  <a:gd name="T6" fmla="*/ 1888 w 2361"/>
                  <a:gd name="T7" fmla="*/ 558 h 2549"/>
                  <a:gd name="T8" fmla="*/ 1185 w 2361"/>
                  <a:gd name="T9" fmla="*/ 0 h 2549"/>
                  <a:gd name="T10" fmla="*/ 473 w 2361"/>
                  <a:gd name="T11" fmla="*/ 558 h 2549"/>
                  <a:gd name="T12" fmla="*/ 473 w 2361"/>
                  <a:gd name="T13" fmla="*/ 956 h 2549"/>
                  <a:gd name="T14" fmla="*/ 770 w 2361"/>
                  <a:gd name="T15" fmla="*/ 1661 h 2549"/>
                  <a:gd name="T16" fmla="*/ 160 w 2361"/>
                  <a:gd name="T17" fmla="*/ 1991 h 2549"/>
                  <a:gd name="T18" fmla="*/ 1 w 2361"/>
                  <a:gd name="T19" fmla="*/ 2150 h 2549"/>
                  <a:gd name="T20" fmla="*/ 1 w 2361"/>
                  <a:gd name="T21" fmla="*/ 2390 h 2549"/>
                  <a:gd name="T22" fmla="*/ 47 w 2361"/>
                  <a:gd name="T23" fmla="*/ 2502 h 2549"/>
                  <a:gd name="T24" fmla="*/ 160 w 2361"/>
                  <a:gd name="T25" fmla="*/ 2549 h 2549"/>
                  <a:gd name="T26" fmla="*/ 2201 w 2361"/>
                  <a:gd name="T27" fmla="*/ 2549 h 2549"/>
                  <a:gd name="T28" fmla="*/ 2314 w 2361"/>
                  <a:gd name="T29" fmla="*/ 2502 h 2549"/>
                  <a:gd name="T30" fmla="*/ 2361 w 2361"/>
                  <a:gd name="T31" fmla="*/ 2390 h 2549"/>
                  <a:gd name="T32" fmla="*/ 2361 w 2361"/>
                  <a:gd name="T33" fmla="*/ 2150 h 2549"/>
                  <a:gd name="T34" fmla="*/ 2201 w 2361"/>
                  <a:gd name="T35" fmla="*/ 1991 h 2549"/>
                  <a:gd name="T36" fmla="*/ 189 w 2361"/>
                  <a:gd name="T37" fmla="*/ 2360 h 2549"/>
                  <a:gd name="T38" fmla="*/ 189 w 2361"/>
                  <a:gd name="T39" fmla="*/ 2192 h 2549"/>
                  <a:gd name="T40" fmla="*/ 237 w 2361"/>
                  <a:gd name="T41" fmla="*/ 2163 h 2549"/>
                  <a:gd name="T42" fmla="*/ 250 w 2361"/>
                  <a:gd name="T43" fmla="*/ 2157 h 2549"/>
                  <a:gd name="T44" fmla="*/ 859 w 2361"/>
                  <a:gd name="T45" fmla="*/ 1826 h 2549"/>
                  <a:gd name="T46" fmla="*/ 958 w 2361"/>
                  <a:gd name="T47" fmla="*/ 1678 h 2549"/>
                  <a:gd name="T48" fmla="*/ 888 w 2361"/>
                  <a:gd name="T49" fmla="*/ 1514 h 2549"/>
                  <a:gd name="T50" fmla="*/ 661 w 2361"/>
                  <a:gd name="T51" fmla="*/ 956 h 2549"/>
                  <a:gd name="T52" fmla="*/ 661 w 2361"/>
                  <a:gd name="T53" fmla="*/ 558 h 2549"/>
                  <a:gd name="T54" fmla="*/ 1185 w 2361"/>
                  <a:gd name="T55" fmla="*/ 189 h 2549"/>
                  <a:gd name="T56" fmla="*/ 1699 w 2361"/>
                  <a:gd name="T57" fmla="*/ 558 h 2549"/>
                  <a:gd name="T58" fmla="*/ 1699 w 2361"/>
                  <a:gd name="T59" fmla="*/ 956 h 2549"/>
                  <a:gd name="T60" fmla="*/ 1490 w 2361"/>
                  <a:gd name="T61" fmla="*/ 1514 h 2549"/>
                  <a:gd name="T62" fmla="*/ 1419 w 2361"/>
                  <a:gd name="T63" fmla="*/ 1678 h 2549"/>
                  <a:gd name="T64" fmla="*/ 1517 w 2361"/>
                  <a:gd name="T65" fmla="*/ 1828 h 2549"/>
                  <a:gd name="T66" fmla="*/ 2111 w 2361"/>
                  <a:gd name="T67" fmla="*/ 2157 h 2549"/>
                  <a:gd name="T68" fmla="*/ 2128 w 2361"/>
                  <a:gd name="T69" fmla="*/ 2165 h 2549"/>
                  <a:gd name="T70" fmla="*/ 2172 w 2361"/>
                  <a:gd name="T71" fmla="*/ 2189 h 2549"/>
                  <a:gd name="T72" fmla="*/ 2172 w 2361"/>
                  <a:gd name="T73" fmla="*/ 2360 h 2549"/>
                  <a:gd name="T74" fmla="*/ 189 w 2361"/>
                  <a:gd name="T75" fmla="*/ 2360 h 2549"/>
                  <a:gd name="T76" fmla="*/ 189 w 2361"/>
                  <a:gd name="T77" fmla="*/ 2360 h 2549"/>
                  <a:gd name="T78" fmla="*/ 189 w 2361"/>
                  <a:gd name="T79" fmla="*/ 2360 h 2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1" h="2549">
                    <a:moveTo>
                      <a:pt x="2201" y="1991"/>
                    </a:moveTo>
                    <a:cubicBezTo>
                      <a:pt x="1607" y="1662"/>
                      <a:pt x="1607" y="1662"/>
                      <a:pt x="1607" y="1662"/>
                    </a:cubicBezTo>
                    <a:cubicBezTo>
                      <a:pt x="1828" y="1489"/>
                      <a:pt x="1888" y="1147"/>
                      <a:pt x="1888" y="956"/>
                    </a:cubicBezTo>
                    <a:cubicBezTo>
                      <a:pt x="1888" y="558"/>
                      <a:pt x="1888" y="558"/>
                      <a:pt x="1888" y="558"/>
                    </a:cubicBezTo>
                    <a:cubicBezTo>
                      <a:pt x="1888" y="294"/>
                      <a:pt x="1537" y="0"/>
                      <a:pt x="1185" y="0"/>
                    </a:cubicBezTo>
                    <a:cubicBezTo>
                      <a:pt x="832" y="0"/>
                      <a:pt x="473" y="294"/>
                      <a:pt x="473" y="558"/>
                    </a:cubicBezTo>
                    <a:cubicBezTo>
                      <a:pt x="473" y="956"/>
                      <a:pt x="473" y="956"/>
                      <a:pt x="473" y="956"/>
                    </a:cubicBezTo>
                    <a:cubicBezTo>
                      <a:pt x="473" y="1130"/>
                      <a:pt x="546" y="1482"/>
                      <a:pt x="770" y="1661"/>
                    </a:cubicBezTo>
                    <a:cubicBezTo>
                      <a:pt x="160" y="1991"/>
                      <a:pt x="160" y="1991"/>
                      <a:pt x="160" y="1991"/>
                    </a:cubicBezTo>
                    <a:cubicBezTo>
                      <a:pt x="160" y="1991"/>
                      <a:pt x="1" y="2062"/>
                      <a:pt x="1" y="2150"/>
                    </a:cubicBezTo>
                    <a:cubicBezTo>
                      <a:pt x="1" y="2390"/>
                      <a:pt x="1" y="2390"/>
                      <a:pt x="1" y="2390"/>
                    </a:cubicBezTo>
                    <a:cubicBezTo>
                      <a:pt x="0" y="2432"/>
                      <a:pt x="17" y="2472"/>
                      <a:pt x="47" y="2502"/>
                    </a:cubicBezTo>
                    <a:cubicBezTo>
                      <a:pt x="77" y="2532"/>
                      <a:pt x="117" y="2549"/>
                      <a:pt x="160" y="2549"/>
                    </a:cubicBezTo>
                    <a:cubicBezTo>
                      <a:pt x="2201" y="2549"/>
                      <a:pt x="2201" y="2549"/>
                      <a:pt x="2201" y="2549"/>
                    </a:cubicBezTo>
                    <a:cubicBezTo>
                      <a:pt x="2244" y="2549"/>
                      <a:pt x="2284" y="2532"/>
                      <a:pt x="2314" y="2502"/>
                    </a:cubicBezTo>
                    <a:cubicBezTo>
                      <a:pt x="2344" y="2472"/>
                      <a:pt x="2361" y="2432"/>
                      <a:pt x="2361" y="2390"/>
                    </a:cubicBezTo>
                    <a:cubicBezTo>
                      <a:pt x="2361" y="2150"/>
                      <a:pt x="2361" y="2150"/>
                      <a:pt x="2361" y="2150"/>
                    </a:cubicBezTo>
                    <a:cubicBezTo>
                      <a:pt x="2361" y="2057"/>
                      <a:pt x="2201" y="1991"/>
                      <a:pt x="2201" y="1991"/>
                    </a:cubicBezTo>
                    <a:close/>
                    <a:moveTo>
                      <a:pt x="189" y="2360"/>
                    </a:moveTo>
                    <a:cubicBezTo>
                      <a:pt x="189" y="2192"/>
                      <a:pt x="189" y="2192"/>
                      <a:pt x="189" y="2192"/>
                    </a:cubicBezTo>
                    <a:cubicBezTo>
                      <a:pt x="204" y="2181"/>
                      <a:pt x="220" y="2171"/>
                      <a:pt x="237" y="2163"/>
                    </a:cubicBezTo>
                    <a:cubicBezTo>
                      <a:pt x="241" y="2161"/>
                      <a:pt x="245" y="2159"/>
                      <a:pt x="250" y="2157"/>
                    </a:cubicBezTo>
                    <a:cubicBezTo>
                      <a:pt x="859" y="1826"/>
                      <a:pt x="859" y="1826"/>
                      <a:pt x="859" y="1826"/>
                    </a:cubicBezTo>
                    <a:cubicBezTo>
                      <a:pt x="915" y="1796"/>
                      <a:pt x="952" y="1741"/>
                      <a:pt x="958" y="1678"/>
                    </a:cubicBezTo>
                    <a:cubicBezTo>
                      <a:pt x="963" y="1615"/>
                      <a:pt x="937" y="1553"/>
                      <a:pt x="888" y="1514"/>
                    </a:cubicBezTo>
                    <a:cubicBezTo>
                      <a:pt x="729" y="1387"/>
                      <a:pt x="661" y="1106"/>
                      <a:pt x="661" y="956"/>
                    </a:cubicBezTo>
                    <a:cubicBezTo>
                      <a:pt x="661" y="558"/>
                      <a:pt x="661" y="558"/>
                      <a:pt x="661" y="558"/>
                    </a:cubicBezTo>
                    <a:cubicBezTo>
                      <a:pt x="661" y="422"/>
                      <a:pt x="917" y="189"/>
                      <a:pt x="1185" y="189"/>
                    </a:cubicBezTo>
                    <a:cubicBezTo>
                      <a:pt x="1457" y="189"/>
                      <a:pt x="1699" y="419"/>
                      <a:pt x="1699" y="558"/>
                    </a:cubicBezTo>
                    <a:cubicBezTo>
                      <a:pt x="1699" y="956"/>
                      <a:pt x="1699" y="956"/>
                      <a:pt x="1699" y="956"/>
                    </a:cubicBezTo>
                    <a:cubicBezTo>
                      <a:pt x="1699" y="1104"/>
                      <a:pt x="1653" y="1386"/>
                      <a:pt x="1490" y="1514"/>
                    </a:cubicBezTo>
                    <a:cubicBezTo>
                      <a:pt x="1440" y="1553"/>
                      <a:pt x="1414" y="1615"/>
                      <a:pt x="1419" y="1678"/>
                    </a:cubicBezTo>
                    <a:cubicBezTo>
                      <a:pt x="1424" y="1741"/>
                      <a:pt x="1461" y="1797"/>
                      <a:pt x="1517" y="1828"/>
                    </a:cubicBezTo>
                    <a:cubicBezTo>
                      <a:pt x="2111" y="2157"/>
                      <a:pt x="2111" y="2157"/>
                      <a:pt x="2111" y="2157"/>
                    </a:cubicBezTo>
                    <a:cubicBezTo>
                      <a:pt x="2116" y="2160"/>
                      <a:pt x="2123" y="2163"/>
                      <a:pt x="2128" y="2165"/>
                    </a:cubicBezTo>
                    <a:cubicBezTo>
                      <a:pt x="2144" y="2172"/>
                      <a:pt x="2158" y="2180"/>
                      <a:pt x="2172" y="2189"/>
                    </a:cubicBezTo>
                    <a:cubicBezTo>
                      <a:pt x="2172" y="2360"/>
                      <a:pt x="2172" y="2360"/>
                      <a:pt x="2172" y="2360"/>
                    </a:cubicBezTo>
                    <a:cubicBezTo>
                      <a:pt x="189" y="2360"/>
                      <a:pt x="189" y="2360"/>
                      <a:pt x="189" y="2360"/>
                    </a:cubicBezTo>
                    <a:close/>
                    <a:moveTo>
                      <a:pt x="189" y="2360"/>
                    </a:moveTo>
                    <a:cubicBezTo>
                      <a:pt x="189" y="2360"/>
                      <a:pt x="189" y="2360"/>
                      <a:pt x="189" y="2360"/>
                    </a:cubicBezTo>
                  </a:path>
                </a:pathLst>
              </a:custGeom>
              <a:solidFill>
                <a:srgbClr val="3151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6" name="淘宝-想搞设计PPT(倒卖必究)-26"/>
            <p:cNvSpPr txBox="1"/>
            <p:nvPr/>
          </p:nvSpPr>
          <p:spPr>
            <a:xfrm>
              <a:off x="7406865" y="3261438"/>
              <a:ext cx="2457171" cy="492443"/>
            </a:xfrm>
            <a:prstGeom prst="rect">
              <a:avLst/>
            </a:prstGeom>
            <a:noFill/>
          </p:spPr>
          <p:txBody>
            <a:bodyPr wrap="square" rtlCol="0">
              <a:spAutoFit/>
            </a:bodyPr>
            <a:lstStyle/>
            <a:p>
              <a:r>
                <a:rPr lang="zh-CN" altLang="en-US" sz="2600" b="1" dirty="0">
                  <a:solidFill>
                    <a:srgbClr val="31516E"/>
                  </a:solidFill>
                  <a:cs typeface="+mn-ea"/>
                  <a:sym typeface="+mn-lt"/>
                </a:rPr>
                <a:t>成果应用</a:t>
              </a:r>
            </a:p>
          </p:txBody>
        </p:sp>
        <p:sp>
          <p:nvSpPr>
            <p:cNvPr id="27" name="淘宝-想搞设计PPT(倒卖必究)-27"/>
            <p:cNvSpPr txBox="1"/>
            <p:nvPr/>
          </p:nvSpPr>
          <p:spPr>
            <a:xfrm>
              <a:off x="7406864" y="3701459"/>
              <a:ext cx="3516510" cy="812530"/>
            </a:xfrm>
            <a:prstGeom prst="rect">
              <a:avLst/>
            </a:prstGeom>
            <a:noFill/>
          </p:spPr>
          <p:txBody>
            <a:bodyPr wrap="square" rtlCol="0">
              <a:spAutoFit/>
            </a:bodyPr>
            <a:lstStyle/>
            <a:p>
              <a:pPr>
                <a:lnSpc>
                  <a:spcPct val="130000"/>
                </a:lnSpc>
              </a:pPr>
              <a:r>
                <a:rPr lang="en-US" altLang="zh-CN" sz="1200" spc="40" dirty="0">
                  <a:solidFill>
                    <a:srgbClr val="31516E"/>
                  </a:solidFill>
                  <a:cs typeface="+mn-ea"/>
                  <a:sym typeface="+mn-lt"/>
                </a:rPr>
                <a:t>Add your text here. Add your text here. Add your text here. Add your text here. Add your text here</a:t>
              </a:r>
              <a:endParaRPr lang="zh-CN" altLang="en-US" sz="1200" spc="40" dirty="0">
                <a:solidFill>
                  <a:srgbClr val="314371"/>
                </a:solidFill>
                <a:cs typeface="+mn-ea"/>
                <a:sym typeface="+mn-lt"/>
              </a:endParaRPr>
            </a:p>
          </p:txBody>
        </p:sp>
      </p:grpSp>
      <p:grpSp>
        <p:nvGrpSpPr>
          <p:cNvPr id="10" name="组合 9">
            <a:extLst>
              <a:ext uri="{FF2B5EF4-FFF2-40B4-BE49-F238E27FC236}">
                <a16:creationId xmlns:a16="http://schemas.microsoft.com/office/drawing/2014/main" id="{1AD698DE-E72D-65D2-2CDA-B2214B553619}"/>
              </a:ext>
            </a:extLst>
          </p:cNvPr>
          <p:cNvGrpSpPr/>
          <p:nvPr/>
        </p:nvGrpSpPr>
        <p:grpSpPr>
          <a:xfrm>
            <a:off x="6810973" y="4722310"/>
            <a:ext cx="4112401" cy="1254556"/>
            <a:chOff x="6810973" y="4722310"/>
            <a:chExt cx="4112401" cy="1254556"/>
          </a:xfrm>
        </p:grpSpPr>
        <p:sp>
          <p:nvSpPr>
            <p:cNvPr id="32" name="淘宝-想搞设计PPT(倒卖必究)-32"/>
            <p:cNvSpPr>
              <a:spLocks noEditPoints="1"/>
            </p:cNvSpPr>
            <p:nvPr/>
          </p:nvSpPr>
          <p:spPr bwMode="auto">
            <a:xfrm>
              <a:off x="6810973" y="4757892"/>
              <a:ext cx="459734" cy="459735"/>
            </a:xfrm>
            <a:custGeom>
              <a:avLst/>
              <a:gdLst>
                <a:gd name="T0" fmla="*/ 2204 w 2599"/>
                <a:gd name="T1" fmla="*/ 392 h 2595"/>
                <a:gd name="T2" fmla="*/ 1893 w 2599"/>
                <a:gd name="T3" fmla="*/ 233 h 2595"/>
                <a:gd name="T4" fmla="*/ 772 w 2599"/>
                <a:gd name="T5" fmla="*/ 165 h 2595"/>
                <a:gd name="T6" fmla="*/ 100 w 2599"/>
                <a:gd name="T7" fmla="*/ 838 h 2595"/>
                <a:gd name="T8" fmla="*/ 100 w 2599"/>
                <a:gd name="T9" fmla="*/ 1822 h 2595"/>
                <a:gd name="T10" fmla="*/ 772 w 2599"/>
                <a:gd name="T11" fmla="*/ 2495 h 2595"/>
                <a:gd name="T12" fmla="*/ 1757 w 2599"/>
                <a:gd name="T13" fmla="*/ 2495 h 2595"/>
                <a:gd name="T14" fmla="*/ 2430 w 2599"/>
                <a:gd name="T15" fmla="*/ 1822 h 2595"/>
                <a:gd name="T16" fmla="*/ 2364 w 2599"/>
                <a:gd name="T17" fmla="*/ 705 h 2595"/>
                <a:gd name="T18" fmla="*/ 1976 w 2599"/>
                <a:gd name="T19" fmla="*/ 1081 h 2595"/>
                <a:gd name="T20" fmla="*/ 2024 w 2599"/>
                <a:gd name="T21" fmla="*/ 1330 h 2595"/>
                <a:gd name="T22" fmla="*/ 1265 w 2599"/>
                <a:gd name="T23" fmla="*/ 2089 h 2595"/>
                <a:gd name="T24" fmla="*/ 506 w 2599"/>
                <a:gd name="T25" fmla="*/ 1330 h 2595"/>
                <a:gd name="T26" fmla="*/ 1265 w 2599"/>
                <a:gd name="T27" fmla="*/ 571 h 2595"/>
                <a:gd name="T28" fmla="*/ 1512 w 2599"/>
                <a:gd name="T29" fmla="*/ 613 h 2595"/>
                <a:gd name="T30" fmla="*/ 1523 w 2599"/>
                <a:gd name="T31" fmla="*/ 970 h 2595"/>
                <a:gd name="T32" fmla="*/ 822 w 2599"/>
                <a:gd name="T33" fmla="*/ 1329 h 2595"/>
                <a:gd name="T34" fmla="*/ 1707 w 2599"/>
                <a:gd name="T35" fmla="*/ 1329 h 2595"/>
                <a:gd name="T36" fmla="*/ 1669 w 2599"/>
                <a:gd name="T37" fmla="*/ 1014 h 2595"/>
                <a:gd name="T38" fmla="*/ 1580 w 2599"/>
                <a:gd name="T39" fmla="*/ 1330 h 2595"/>
                <a:gd name="T40" fmla="*/ 949 w 2599"/>
                <a:gd name="T41" fmla="*/ 1330 h 2595"/>
                <a:gd name="T42" fmla="*/ 1439 w 2599"/>
                <a:gd name="T43" fmla="*/ 1066 h 2595"/>
                <a:gd name="T44" fmla="*/ 1264 w 2599"/>
                <a:gd name="T45" fmla="*/ 1203 h 2595"/>
                <a:gd name="T46" fmla="*/ 1264 w 2599"/>
                <a:gd name="T47" fmla="*/ 1457 h 2595"/>
                <a:gd name="T48" fmla="*/ 1387 w 2599"/>
                <a:gd name="T49" fmla="*/ 1297 h 2595"/>
                <a:gd name="T50" fmla="*/ 1580 w 2599"/>
                <a:gd name="T51" fmla="*/ 1330 h 2595"/>
                <a:gd name="T52" fmla="*/ 1802 w 2599"/>
                <a:gd name="T53" fmla="*/ 502 h 2595"/>
                <a:gd name="T54" fmla="*/ 1916 w 2599"/>
                <a:gd name="T55" fmla="*/ 588 h 2595"/>
                <a:gd name="T56" fmla="*/ 1750 w 2599"/>
                <a:gd name="T57" fmla="*/ 555 h 2595"/>
                <a:gd name="T58" fmla="*/ 1682 w 2599"/>
                <a:gd name="T59" fmla="*/ 816 h 2595"/>
                <a:gd name="T60" fmla="*/ 1750 w 2599"/>
                <a:gd name="T61" fmla="*/ 555 h 2595"/>
                <a:gd name="T62" fmla="*/ 1936 w 2599"/>
                <a:gd name="T63" fmla="*/ 943 h 2595"/>
                <a:gd name="T64" fmla="*/ 1881 w 2599"/>
                <a:gd name="T65" fmla="*/ 802 h 2595"/>
                <a:gd name="T66" fmla="*/ 2021 w 2599"/>
                <a:gd name="T67" fmla="*/ 861 h 2595"/>
                <a:gd name="T68" fmla="*/ 1935 w 2599"/>
                <a:gd name="T69" fmla="*/ 749 h 2595"/>
                <a:gd name="T70" fmla="*/ 2177 w 2599"/>
                <a:gd name="T71" fmla="*/ 710 h 2595"/>
                <a:gd name="T72" fmla="*/ 2232 w 2599"/>
                <a:gd name="T73" fmla="*/ 656 h 2595"/>
                <a:gd name="T74" fmla="*/ 2159 w 2599"/>
                <a:gd name="T75" fmla="*/ 528 h 2595"/>
                <a:gd name="T76" fmla="*/ 2341 w 2599"/>
                <a:gd name="T77" fmla="*/ 551 h 2595"/>
                <a:gd name="T78" fmla="*/ 2081 w 2599"/>
                <a:gd name="T79" fmla="*/ 424 h 2595"/>
                <a:gd name="T80" fmla="*/ 1928 w 2599"/>
                <a:gd name="T81" fmla="*/ 376 h 2595"/>
                <a:gd name="T82" fmla="*/ 2081 w 2599"/>
                <a:gd name="T83" fmla="*/ 424 h 2595"/>
                <a:gd name="T84" fmla="*/ 2069 w 2599"/>
                <a:gd name="T85" fmla="*/ 2134 h 2595"/>
                <a:gd name="T86" fmla="*/ 460 w 2599"/>
                <a:gd name="T87" fmla="*/ 2134 h 2595"/>
                <a:gd name="T88" fmla="*/ 460 w 2599"/>
                <a:gd name="T89" fmla="*/ 525 h 2595"/>
                <a:gd name="T90" fmla="*/ 1800 w 2599"/>
                <a:gd name="T91" fmla="*/ 325 h 2595"/>
                <a:gd name="T92" fmla="*/ 1265 w 2599"/>
                <a:gd name="T93" fmla="*/ 444 h 2595"/>
                <a:gd name="T94" fmla="*/ 380 w 2599"/>
                <a:gd name="T95" fmla="*/ 1329 h 2595"/>
                <a:gd name="T96" fmla="*/ 1265 w 2599"/>
                <a:gd name="T97" fmla="*/ 2214 h 2595"/>
                <a:gd name="T98" fmla="*/ 2150 w 2599"/>
                <a:gd name="T99" fmla="*/ 1329 h 2595"/>
                <a:gd name="T100" fmla="*/ 2269 w 2599"/>
                <a:gd name="T101" fmla="*/ 796 h 2595"/>
                <a:gd name="T102" fmla="*/ 2403 w 2599"/>
                <a:gd name="T103" fmla="*/ 133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99" h="2595">
                  <a:moveTo>
                    <a:pt x="2599" y="477"/>
                  </a:moveTo>
                  <a:cubicBezTo>
                    <a:pt x="2204" y="392"/>
                    <a:pt x="2204" y="392"/>
                    <a:pt x="2204" y="392"/>
                  </a:cubicBezTo>
                  <a:cubicBezTo>
                    <a:pt x="2126" y="0"/>
                    <a:pt x="2126" y="0"/>
                    <a:pt x="2126" y="0"/>
                  </a:cubicBezTo>
                  <a:cubicBezTo>
                    <a:pt x="1893" y="233"/>
                    <a:pt x="1893" y="233"/>
                    <a:pt x="1893" y="233"/>
                  </a:cubicBezTo>
                  <a:cubicBezTo>
                    <a:pt x="1703" y="123"/>
                    <a:pt x="1487" y="65"/>
                    <a:pt x="1265" y="65"/>
                  </a:cubicBezTo>
                  <a:cubicBezTo>
                    <a:pt x="1094" y="65"/>
                    <a:pt x="928" y="99"/>
                    <a:pt x="772" y="165"/>
                  </a:cubicBezTo>
                  <a:cubicBezTo>
                    <a:pt x="622" y="228"/>
                    <a:pt x="487" y="320"/>
                    <a:pt x="371" y="436"/>
                  </a:cubicBezTo>
                  <a:cubicBezTo>
                    <a:pt x="254" y="552"/>
                    <a:pt x="163" y="687"/>
                    <a:pt x="100" y="838"/>
                  </a:cubicBezTo>
                  <a:cubicBezTo>
                    <a:pt x="34" y="994"/>
                    <a:pt x="0" y="1159"/>
                    <a:pt x="0" y="1330"/>
                  </a:cubicBezTo>
                  <a:cubicBezTo>
                    <a:pt x="0" y="1500"/>
                    <a:pt x="34" y="1666"/>
                    <a:pt x="100" y="1822"/>
                  </a:cubicBezTo>
                  <a:cubicBezTo>
                    <a:pt x="163" y="1973"/>
                    <a:pt x="254" y="2108"/>
                    <a:pt x="371" y="2224"/>
                  </a:cubicBezTo>
                  <a:cubicBezTo>
                    <a:pt x="487" y="2340"/>
                    <a:pt x="622" y="2431"/>
                    <a:pt x="772" y="2495"/>
                  </a:cubicBezTo>
                  <a:cubicBezTo>
                    <a:pt x="928" y="2561"/>
                    <a:pt x="1094" y="2595"/>
                    <a:pt x="1265" y="2595"/>
                  </a:cubicBezTo>
                  <a:cubicBezTo>
                    <a:pt x="1435" y="2595"/>
                    <a:pt x="1601" y="2561"/>
                    <a:pt x="1757" y="2495"/>
                  </a:cubicBezTo>
                  <a:cubicBezTo>
                    <a:pt x="1908" y="2431"/>
                    <a:pt x="2043" y="2340"/>
                    <a:pt x="2159" y="2224"/>
                  </a:cubicBezTo>
                  <a:cubicBezTo>
                    <a:pt x="2275" y="2108"/>
                    <a:pt x="2366" y="1973"/>
                    <a:pt x="2430" y="1822"/>
                  </a:cubicBezTo>
                  <a:cubicBezTo>
                    <a:pt x="2496" y="1666"/>
                    <a:pt x="2529" y="1500"/>
                    <a:pt x="2529" y="1330"/>
                  </a:cubicBezTo>
                  <a:cubicBezTo>
                    <a:pt x="2529" y="1109"/>
                    <a:pt x="2472" y="894"/>
                    <a:pt x="2364" y="705"/>
                  </a:cubicBezTo>
                  <a:lnTo>
                    <a:pt x="2599" y="477"/>
                  </a:lnTo>
                  <a:close/>
                  <a:moveTo>
                    <a:pt x="1976" y="1081"/>
                  </a:moveTo>
                  <a:cubicBezTo>
                    <a:pt x="1980" y="1076"/>
                    <a:pt x="1980" y="1076"/>
                    <a:pt x="1980" y="1076"/>
                  </a:cubicBezTo>
                  <a:cubicBezTo>
                    <a:pt x="2009" y="1157"/>
                    <a:pt x="2024" y="1242"/>
                    <a:pt x="2024" y="1330"/>
                  </a:cubicBezTo>
                  <a:cubicBezTo>
                    <a:pt x="2024" y="1532"/>
                    <a:pt x="1945" y="1723"/>
                    <a:pt x="1801" y="1866"/>
                  </a:cubicBezTo>
                  <a:cubicBezTo>
                    <a:pt x="1658" y="2010"/>
                    <a:pt x="1468" y="2089"/>
                    <a:pt x="1265" y="2089"/>
                  </a:cubicBezTo>
                  <a:cubicBezTo>
                    <a:pt x="1062" y="2089"/>
                    <a:pt x="871" y="2010"/>
                    <a:pt x="728" y="1866"/>
                  </a:cubicBezTo>
                  <a:cubicBezTo>
                    <a:pt x="585" y="1723"/>
                    <a:pt x="506" y="1532"/>
                    <a:pt x="506" y="1330"/>
                  </a:cubicBezTo>
                  <a:cubicBezTo>
                    <a:pt x="506" y="1127"/>
                    <a:pt x="585" y="936"/>
                    <a:pt x="728" y="793"/>
                  </a:cubicBezTo>
                  <a:cubicBezTo>
                    <a:pt x="871" y="650"/>
                    <a:pt x="1062" y="571"/>
                    <a:pt x="1265" y="571"/>
                  </a:cubicBezTo>
                  <a:cubicBezTo>
                    <a:pt x="1351" y="571"/>
                    <a:pt x="1434" y="585"/>
                    <a:pt x="1513" y="612"/>
                  </a:cubicBezTo>
                  <a:cubicBezTo>
                    <a:pt x="1512" y="613"/>
                    <a:pt x="1512" y="613"/>
                    <a:pt x="1512" y="613"/>
                  </a:cubicBezTo>
                  <a:cubicBezTo>
                    <a:pt x="1574" y="920"/>
                    <a:pt x="1574" y="920"/>
                    <a:pt x="1574" y="920"/>
                  </a:cubicBezTo>
                  <a:cubicBezTo>
                    <a:pt x="1523" y="970"/>
                    <a:pt x="1523" y="970"/>
                    <a:pt x="1523" y="970"/>
                  </a:cubicBezTo>
                  <a:cubicBezTo>
                    <a:pt x="1450" y="918"/>
                    <a:pt x="1361" y="887"/>
                    <a:pt x="1265" y="887"/>
                  </a:cubicBezTo>
                  <a:cubicBezTo>
                    <a:pt x="1021" y="887"/>
                    <a:pt x="822" y="1085"/>
                    <a:pt x="822" y="1329"/>
                  </a:cubicBezTo>
                  <a:cubicBezTo>
                    <a:pt x="822" y="1573"/>
                    <a:pt x="1020" y="1772"/>
                    <a:pt x="1265" y="1772"/>
                  </a:cubicBezTo>
                  <a:cubicBezTo>
                    <a:pt x="1509" y="1772"/>
                    <a:pt x="1707" y="1573"/>
                    <a:pt x="1707" y="1329"/>
                  </a:cubicBezTo>
                  <a:cubicBezTo>
                    <a:pt x="1707" y="1230"/>
                    <a:pt x="1675" y="1139"/>
                    <a:pt x="1619" y="1065"/>
                  </a:cubicBezTo>
                  <a:cubicBezTo>
                    <a:pt x="1669" y="1014"/>
                    <a:pt x="1669" y="1014"/>
                    <a:pt x="1669" y="1014"/>
                  </a:cubicBezTo>
                  <a:lnTo>
                    <a:pt x="1976" y="1081"/>
                  </a:lnTo>
                  <a:close/>
                  <a:moveTo>
                    <a:pt x="1580" y="1330"/>
                  </a:moveTo>
                  <a:cubicBezTo>
                    <a:pt x="1580" y="1504"/>
                    <a:pt x="1439" y="1645"/>
                    <a:pt x="1265" y="1645"/>
                  </a:cubicBezTo>
                  <a:cubicBezTo>
                    <a:pt x="1091" y="1645"/>
                    <a:pt x="949" y="1504"/>
                    <a:pt x="949" y="1330"/>
                  </a:cubicBezTo>
                  <a:cubicBezTo>
                    <a:pt x="949" y="1156"/>
                    <a:pt x="1091" y="1014"/>
                    <a:pt x="1265" y="1014"/>
                  </a:cubicBezTo>
                  <a:cubicBezTo>
                    <a:pt x="1329" y="1014"/>
                    <a:pt x="1389" y="1033"/>
                    <a:pt x="1439" y="1066"/>
                  </a:cubicBezTo>
                  <a:cubicBezTo>
                    <a:pt x="1297" y="1208"/>
                    <a:pt x="1297" y="1208"/>
                    <a:pt x="1297" y="1208"/>
                  </a:cubicBezTo>
                  <a:cubicBezTo>
                    <a:pt x="1287" y="1205"/>
                    <a:pt x="1276" y="1203"/>
                    <a:pt x="1264" y="1203"/>
                  </a:cubicBezTo>
                  <a:cubicBezTo>
                    <a:pt x="1195" y="1203"/>
                    <a:pt x="1138" y="1260"/>
                    <a:pt x="1138" y="1330"/>
                  </a:cubicBezTo>
                  <a:cubicBezTo>
                    <a:pt x="1138" y="1400"/>
                    <a:pt x="1194" y="1457"/>
                    <a:pt x="1264" y="1457"/>
                  </a:cubicBezTo>
                  <a:cubicBezTo>
                    <a:pt x="1334" y="1457"/>
                    <a:pt x="1391" y="1399"/>
                    <a:pt x="1391" y="1330"/>
                  </a:cubicBezTo>
                  <a:cubicBezTo>
                    <a:pt x="1391" y="1318"/>
                    <a:pt x="1390" y="1307"/>
                    <a:pt x="1387" y="1297"/>
                  </a:cubicBezTo>
                  <a:cubicBezTo>
                    <a:pt x="1528" y="1155"/>
                    <a:pt x="1528" y="1155"/>
                    <a:pt x="1528" y="1155"/>
                  </a:cubicBezTo>
                  <a:cubicBezTo>
                    <a:pt x="1561" y="1205"/>
                    <a:pt x="1580" y="1265"/>
                    <a:pt x="1580" y="1330"/>
                  </a:cubicBezTo>
                  <a:close/>
                  <a:moveTo>
                    <a:pt x="1841" y="661"/>
                  </a:moveTo>
                  <a:cubicBezTo>
                    <a:pt x="1802" y="502"/>
                    <a:pt x="1802" y="502"/>
                    <a:pt x="1802" y="502"/>
                  </a:cubicBezTo>
                  <a:cubicBezTo>
                    <a:pt x="1876" y="428"/>
                    <a:pt x="1876" y="428"/>
                    <a:pt x="1876" y="428"/>
                  </a:cubicBezTo>
                  <a:cubicBezTo>
                    <a:pt x="1916" y="588"/>
                    <a:pt x="1916" y="588"/>
                    <a:pt x="1916" y="588"/>
                  </a:cubicBezTo>
                  <a:lnTo>
                    <a:pt x="1841" y="661"/>
                  </a:lnTo>
                  <a:close/>
                  <a:moveTo>
                    <a:pt x="1750" y="555"/>
                  </a:moveTo>
                  <a:cubicBezTo>
                    <a:pt x="1789" y="712"/>
                    <a:pt x="1789" y="712"/>
                    <a:pt x="1789" y="712"/>
                  </a:cubicBezTo>
                  <a:cubicBezTo>
                    <a:pt x="1682" y="816"/>
                    <a:pt x="1682" y="816"/>
                    <a:pt x="1682" y="816"/>
                  </a:cubicBezTo>
                  <a:cubicBezTo>
                    <a:pt x="1649" y="655"/>
                    <a:pt x="1649" y="655"/>
                    <a:pt x="1649" y="655"/>
                  </a:cubicBezTo>
                  <a:lnTo>
                    <a:pt x="1750" y="555"/>
                  </a:lnTo>
                  <a:close/>
                  <a:moveTo>
                    <a:pt x="2021" y="861"/>
                  </a:moveTo>
                  <a:cubicBezTo>
                    <a:pt x="1936" y="943"/>
                    <a:pt x="1936" y="943"/>
                    <a:pt x="1936" y="943"/>
                  </a:cubicBezTo>
                  <a:cubicBezTo>
                    <a:pt x="1775" y="908"/>
                    <a:pt x="1775" y="908"/>
                    <a:pt x="1775" y="908"/>
                  </a:cubicBezTo>
                  <a:cubicBezTo>
                    <a:pt x="1881" y="802"/>
                    <a:pt x="1881" y="802"/>
                    <a:pt x="1881" y="802"/>
                  </a:cubicBezTo>
                  <a:cubicBezTo>
                    <a:pt x="2047" y="835"/>
                    <a:pt x="2047" y="835"/>
                    <a:pt x="2047" y="835"/>
                  </a:cubicBezTo>
                  <a:lnTo>
                    <a:pt x="2021" y="861"/>
                  </a:lnTo>
                  <a:close/>
                  <a:moveTo>
                    <a:pt x="2102" y="782"/>
                  </a:moveTo>
                  <a:cubicBezTo>
                    <a:pt x="1935" y="749"/>
                    <a:pt x="1935" y="749"/>
                    <a:pt x="1935" y="749"/>
                  </a:cubicBezTo>
                  <a:cubicBezTo>
                    <a:pt x="2008" y="676"/>
                    <a:pt x="2008" y="676"/>
                    <a:pt x="2008" y="676"/>
                  </a:cubicBezTo>
                  <a:cubicBezTo>
                    <a:pt x="2177" y="710"/>
                    <a:pt x="2177" y="710"/>
                    <a:pt x="2177" y="710"/>
                  </a:cubicBezTo>
                  <a:lnTo>
                    <a:pt x="2102" y="782"/>
                  </a:lnTo>
                  <a:close/>
                  <a:moveTo>
                    <a:pt x="2232" y="656"/>
                  </a:moveTo>
                  <a:cubicBezTo>
                    <a:pt x="2062" y="622"/>
                    <a:pt x="2062" y="622"/>
                    <a:pt x="2062" y="622"/>
                  </a:cubicBezTo>
                  <a:cubicBezTo>
                    <a:pt x="2159" y="528"/>
                    <a:pt x="2159" y="528"/>
                    <a:pt x="2159" y="528"/>
                  </a:cubicBezTo>
                  <a:cubicBezTo>
                    <a:pt x="2174" y="515"/>
                    <a:pt x="2174" y="515"/>
                    <a:pt x="2174" y="515"/>
                  </a:cubicBezTo>
                  <a:cubicBezTo>
                    <a:pt x="2341" y="551"/>
                    <a:pt x="2341" y="551"/>
                    <a:pt x="2341" y="551"/>
                  </a:cubicBezTo>
                  <a:lnTo>
                    <a:pt x="2232" y="656"/>
                  </a:lnTo>
                  <a:close/>
                  <a:moveTo>
                    <a:pt x="2081" y="424"/>
                  </a:moveTo>
                  <a:cubicBezTo>
                    <a:pt x="1968" y="537"/>
                    <a:pt x="1968" y="537"/>
                    <a:pt x="1968" y="537"/>
                  </a:cubicBezTo>
                  <a:cubicBezTo>
                    <a:pt x="1928" y="376"/>
                    <a:pt x="1928" y="376"/>
                    <a:pt x="1928" y="376"/>
                  </a:cubicBezTo>
                  <a:cubicBezTo>
                    <a:pt x="2048" y="256"/>
                    <a:pt x="2048" y="256"/>
                    <a:pt x="2048" y="256"/>
                  </a:cubicBezTo>
                  <a:lnTo>
                    <a:pt x="2081" y="424"/>
                  </a:lnTo>
                  <a:close/>
                  <a:moveTo>
                    <a:pt x="2403" y="1330"/>
                  </a:moveTo>
                  <a:cubicBezTo>
                    <a:pt x="2403" y="1634"/>
                    <a:pt x="2284" y="1919"/>
                    <a:pt x="2069" y="2134"/>
                  </a:cubicBezTo>
                  <a:cubicBezTo>
                    <a:pt x="1854" y="2349"/>
                    <a:pt x="1569" y="2468"/>
                    <a:pt x="1265" y="2468"/>
                  </a:cubicBezTo>
                  <a:cubicBezTo>
                    <a:pt x="961" y="2468"/>
                    <a:pt x="675" y="2349"/>
                    <a:pt x="460" y="2134"/>
                  </a:cubicBezTo>
                  <a:cubicBezTo>
                    <a:pt x="245" y="1919"/>
                    <a:pt x="127" y="1634"/>
                    <a:pt x="127" y="1330"/>
                  </a:cubicBezTo>
                  <a:cubicBezTo>
                    <a:pt x="127" y="1026"/>
                    <a:pt x="245" y="740"/>
                    <a:pt x="460" y="525"/>
                  </a:cubicBezTo>
                  <a:cubicBezTo>
                    <a:pt x="675" y="310"/>
                    <a:pt x="961" y="191"/>
                    <a:pt x="1265" y="191"/>
                  </a:cubicBezTo>
                  <a:cubicBezTo>
                    <a:pt x="1454" y="191"/>
                    <a:pt x="1637" y="237"/>
                    <a:pt x="1800" y="325"/>
                  </a:cubicBezTo>
                  <a:cubicBezTo>
                    <a:pt x="1611" y="515"/>
                    <a:pt x="1611" y="515"/>
                    <a:pt x="1611" y="515"/>
                  </a:cubicBezTo>
                  <a:cubicBezTo>
                    <a:pt x="1502" y="468"/>
                    <a:pt x="1386" y="444"/>
                    <a:pt x="1265" y="444"/>
                  </a:cubicBezTo>
                  <a:cubicBezTo>
                    <a:pt x="1028" y="444"/>
                    <a:pt x="806" y="536"/>
                    <a:pt x="639" y="703"/>
                  </a:cubicBezTo>
                  <a:cubicBezTo>
                    <a:pt x="472" y="870"/>
                    <a:pt x="380" y="1093"/>
                    <a:pt x="380" y="1329"/>
                  </a:cubicBezTo>
                  <a:cubicBezTo>
                    <a:pt x="380" y="1566"/>
                    <a:pt x="472" y="1788"/>
                    <a:pt x="639" y="1955"/>
                  </a:cubicBezTo>
                  <a:cubicBezTo>
                    <a:pt x="806" y="2122"/>
                    <a:pt x="1028" y="2214"/>
                    <a:pt x="1265" y="2214"/>
                  </a:cubicBezTo>
                  <a:cubicBezTo>
                    <a:pt x="1501" y="2214"/>
                    <a:pt x="1724" y="2122"/>
                    <a:pt x="1891" y="1955"/>
                  </a:cubicBezTo>
                  <a:cubicBezTo>
                    <a:pt x="2058" y="1788"/>
                    <a:pt x="2150" y="1566"/>
                    <a:pt x="2150" y="1329"/>
                  </a:cubicBezTo>
                  <a:cubicBezTo>
                    <a:pt x="2150" y="1208"/>
                    <a:pt x="2126" y="1091"/>
                    <a:pt x="2078" y="981"/>
                  </a:cubicBezTo>
                  <a:cubicBezTo>
                    <a:pt x="2269" y="796"/>
                    <a:pt x="2269" y="796"/>
                    <a:pt x="2269" y="796"/>
                  </a:cubicBezTo>
                  <a:cubicBezTo>
                    <a:pt x="2357" y="959"/>
                    <a:pt x="2403" y="1142"/>
                    <a:pt x="2403" y="1330"/>
                  </a:cubicBezTo>
                  <a:close/>
                  <a:moveTo>
                    <a:pt x="2403" y="1330"/>
                  </a:moveTo>
                  <a:cubicBezTo>
                    <a:pt x="2403" y="1330"/>
                    <a:pt x="2403" y="1330"/>
                    <a:pt x="2403" y="1330"/>
                  </a:cubicBezTo>
                </a:path>
              </a:pathLst>
            </a:custGeom>
            <a:solidFill>
              <a:srgbClr val="31516E"/>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淘宝-想搞设计PPT(倒卖必究)-33"/>
            <p:cNvSpPr txBox="1"/>
            <p:nvPr/>
          </p:nvSpPr>
          <p:spPr>
            <a:xfrm>
              <a:off x="7406866" y="4722310"/>
              <a:ext cx="2457170" cy="492443"/>
            </a:xfrm>
            <a:prstGeom prst="rect">
              <a:avLst/>
            </a:prstGeom>
            <a:noFill/>
          </p:spPr>
          <p:txBody>
            <a:bodyPr wrap="square" rtlCol="0">
              <a:spAutoFit/>
            </a:bodyPr>
            <a:lstStyle/>
            <a:p>
              <a:r>
                <a:rPr lang="zh-CN" altLang="en-US" sz="2600" b="1" dirty="0">
                  <a:solidFill>
                    <a:srgbClr val="31516E"/>
                  </a:solidFill>
                  <a:cs typeface="+mn-ea"/>
                  <a:sym typeface="+mn-lt"/>
                </a:rPr>
                <a:t>成果应用</a:t>
              </a:r>
            </a:p>
          </p:txBody>
        </p:sp>
        <p:sp>
          <p:nvSpPr>
            <p:cNvPr id="34" name="淘宝-想搞设计PPT(倒卖必究)-34"/>
            <p:cNvSpPr txBox="1"/>
            <p:nvPr/>
          </p:nvSpPr>
          <p:spPr>
            <a:xfrm>
              <a:off x="7406866" y="5164335"/>
              <a:ext cx="3516508" cy="812531"/>
            </a:xfrm>
            <a:prstGeom prst="rect">
              <a:avLst/>
            </a:prstGeom>
            <a:noFill/>
          </p:spPr>
          <p:txBody>
            <a:bodyPr wrap="square" rtlCol="0">
              <a:spAutoFit/>
            </a:bodyPr>
            <a:lstStyle/>
            <a:p>
              <a:pPr>
                <a:lnSpc>
                  <a:spcPct val="130000"/>
                </a:lnSpc>
              </a:pPr>
              <a:r>
                <a:rPr lang="en-US" altLang="zh-CN" sz="1200" spc="40" dirty="0">
                  <a:solidFill>
                    <a:srgbClr val="31516E"/>
                  </a:solidFill>
                  <a:cs typeface="+mn-ea"/>
                  <a:sym typeface="+mn-lt"/>
                </a:rPr>
                <a:t>Add your text here. Add your text here. Add your text here. Add your text here. Add your text here</a:t>
              </a:r>
              <a:endParaRPr lang="zh-CN" altLang="en-US" sz="1200" spc="40" dirty="0">
                <a:solidFill>
                  <a:srgbClr val="314371"/>
                </a:solidFill>
                <a:cs typeface="+mn-ea"/>
                <a:sym typeface="+mn-lt"/>
              </a:endParaRPr>
            </a:p>
          </p:txBody>
        </p:sp>
      </p:grpSp>
      <p:grpSp>
        <p:nvGrpSpPr>
          <p:cNvPr id="12" name="组合 11">
            <a:extLst>
              <a:ext uri="{FF2B5EF4-FFF2-40B4-BE49-F238E27FC236}">
                <a16:creationId xmlns:a16="http://schemas.microsoft.com/office/drawing/2014/main" id="{F7D6BF59-EE7A-D0C3-9BB6-2460AF155ACF}"/>
              </a:ext>
            </a:extLst>
          </p:cNvPr>
          <p:cNvGrpSpPr/>
          <p:nvPr/>
        </p:nvGrpSpPr>
        <p:grpSpPr>
          <a:xfrm>
            <a:off x="0" y="-12932"/>
            <a:ext cx="12192000" cy="811055"/>
            <a:chOff x="0" y="473042"/>
            <a:chExt cx="12192000" cy="811055"/>
          </a:xfrm>
        </p:grpSpPr>
        <p:grpSp>
          <p:nvGrpSpPr>
            <p:cNvPr id="13" name="组合 12">
              <a:extLst>
                <a:ext uri="{FF2B5EF4-FFF2-40B4-BE49-F238E27FC236}">
                  <a16:creationId xmlns:a16="http://schemas.microsoft.com/office/drawing/2014/main" id="{601FAC17-DC48-52EF-447A-E4B71E61F956}"/>
                </a:ext>
              </a:extLst>
            </p:cNvPr>
            <p:cNvGrpSpPr/>
            <p:nvPr/>
          </p:nvGrpSpPr>
          <p:grpSpPr>
            <a:xfrm>
              <a:off x="0" y="473042"/>
              <a:ext cx="12192000" cy="792000"/>
              <a:chOff x="0" y="473042"/>
              <a:chExt cx="12192000" cy="792000"/>
            </a:xfrm>
          </p:grpSpPr>
          <p:sp>
            <p:nvSpPr>
              <p:cNvPr id="20" name="淘宝-想搞设计PPT(倒卖必究)-20">
                <a:extLst>
                  <a:ext uri="{FF2B5EF4-FFF2-40B4-BE49-F238E27FC236}">
                    <a16:creationId xmlns:a16="http://schemas.microsoft.com/office/drawing/2014/main" id="{08A68646-37F0-EDBE-E5D9-373658FB7A2E}"/>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24" name="淘宝-想搞设计PPT(倒卖必究)-24">
                <a:extLst>
                  <a:ext uri="{FF2B5EF4-FFF2-40B4-BE49-F238E27FC236}">
                    <a16:creationId xmlns:a16="http://schemas.microsoft.com/office/drawing/2014/main" id="{B799BFDA-AD69-A3E0-81BF-C00762CD5F40}"/>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1" name="淘宝-想搞设计PPT(倒卖必究)-31">
                <a:extLst>
                  <a:ext uri="{FF2B5EF4-FFF2-40B4-BE49-F238E27FC236}">
                    <a16:creationId xmlns:a16="http://schemas.microsoft.com/office/drawing/2014/main" id="{6CDDEB83-CED0-0D4F-C8D8-5A9DCF7DCD6B}"/>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38" name="淘宝-想搞设计PPT(倒卖必究)-38">
                <a:extLst>
                  <a:ext uri="{FF2B5EF4-FFF2-40B4-BE49-F238E27FC236}">
                    <a16:creationId xmlns:a16="http://schemas.microsoft.com/office/drawing/2014/main" id="{1AAA6A21-F570-EEED-F396-7CE16BB3C1E3}"/>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lumMod val="65000"/>
                      </a:schemeClr>
                    </a:solidFill>
                  </a:rPr>
                  <a:t>研究方法</a:t>
                </a:r>
              </a:p>
            </p:txBody>
          </p:sp>
          <p:cxnSp>
            <p:nvCxnSpPr>
              <p:cNvPr id="39" name="淘宝-想搞设计PPT(倒卖必究)-39">
                <a:extLst>
                  <a:ext uri="{FF2B5EF4-FFF2-40B4-BE49-F238E27FC236}">
                    <a16:creationId xmlns:a16="http://schemas.microsoft.com/office/drawing/2014/main" id="{0C2D9E60-A748-4D75-2981-BA134A0D9009}"/>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a:extLst>
                  <a:ext uri="{FF2B5EF4-FFF2-40B4-BE49-F238E27FC236}">
                    <a16:creationId xmlns:a16="http://schemas.microsoft.com/office/drawing/2014/main" id="{4B2676E9-BA14-2CC9-0B0C-33A9D70C3797}"/>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研究成果</a:t>
                </a:r>
              </a:p>
            </p:txBody>
          </p:sp>
          <p:cxnSp>
            <p:nvCxnSpPr>
              <p:cNvPr id="41" name="淘宝-想搞设计PPT(倒卖必究)-41">
                <a:extLst>
                  <a:ext uri="{FF2B5EF4-FFF2-40B4-BE49-F238E27FC236}">
                    <a16:creationId xmlns:a16="http://schemas.microsoft.com/office/drawing/2014/main" id="{76EEB792-B020-26B2-327F-46BD6A6E4F5A}"/>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2" name="淘宝-想搞设计PPT(倒卖必究)-42">
                <a:extLst>
                  <a:ext uri="{FF2B5EF4-FFF2-40B4-BE49-F238E27FC236}">
                    <a16:creationId xmlns:a16="http://schemas.microsoft.com/office/drawing/2014/main" id="{F5029B17-C66C-6D9D-6E16-ACCFFEFD192A}"/>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43" name="淘宝-想搞设计PPT(倒卖必究)-43">
                <a:extLst>
                  <a:ext uri="{FF2B5EF4-FFF2-40B4-BE49-F238E27FC236}">
                    <a16:creationId xmlns:a16="http://schemas.microsoft.com/office/drawing/2014/main" id="{BA6481B0-D1A0-85B3-5FF5-52E1EAB81263}"/>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4" name="淘宝-想搞设计PPT(倒卖必究)-44">
                <a:extLst>
                  <a:ext uri="{FF2B5EF4-FFF2-40B4-BE49-F238E27FC236}">
                    <a16:creationId xmlns:a16="http://schemas.microsoft.com/office/drawing/2014/main" id="{F90D793C-B61E-A672-4BFE-5C72AABFF179}"/>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48" name="Picture 47" descr="华中科技大学.png"/>
              <p:cNvPicPr>
                <a:picLocks noChangeAspect="1"/>
              </p:cNvPicPr>
              <p:nvPr/>
            </p:nvPicPr>
            <p:blipFill>
              <a:blip r:embed="rId6"/>
              <a:stretch>
                <a:fillRect/>
              </a:stretch>
            </p:blipFill>
            <p:spPr>
              <a:xfrm>
                <a:off x="9790290" y="631277"/>
                <a:ext cx="2011854" cy="441888"/>
              </a:xfrm>
              <a:prstGeom prst="rect">
                <a:avLst/>
              </a:prstGeom>
            </p:spPr>
          </p:pic>
          <p:cxnSp>
            <p:nvCxnSpPr>
              <p:cNvPr id="46" name="淘宝-想搞设计PPT(倒卖必究)-46">
                <a:extLst>
                  <a:ext uri="{FF2B5EF4-FFF2-40B4-BE49-F238E27FC236}">
                    <a16:creationId xmlns:a16="http://schemas.microsoft.com/office/drawing/2014/main" id="{3CBF186C-4D0D-0DD1-D68C-BEC644FCEC98}"/>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4" name="淘宝-想搞设计PPT(倒卖必究)-14">
              <a:extLst>
                <a:ext uri="{FF2B5EF4-FFF2-40B4-BE49-F238E27FC236}">
                  <a16:creationId xmlns:a16="http://schemas.microsoft.com/office/drawing/2014/main" id="{2C0D9A5E-DF29-8E80-3870-E2924DE4E662}"/>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3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淘宝-想搞设计PPT(倒卖必究)-7">
            <a:extLst>
              <a:ext uri="{FF2B5EF4-FFF2-40B4-BE49-F238E27FC236}">
                <a16:creationId xmlns:a16="http://schemas.microsoft.com/office/drawing/2014/main" id="{484DF255-B89C-F429-C76F-5950D63C3EED}"/>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5" name="淘宝-想搞设计PPT(倒卖必究)-5">
            <a:extLst>
              <a:ext uri="{FF2B5EF4-FFF2-40B4-BE49-F238E27FC236}">
                <a16:creationId xmlns:a16="http://schemas.microsoft.com/office/drawing/2014/main" id="{9684798E-97A2-5EAE-BE97-1A3D48D71FC2}"/>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3" name="淘宝-想搞设计PPT(倒卖必究)-3">
            <a:extLst>
              <a:ext uri="{FF2B5EF4-FFF2-40B4-BE49-F238E27FC236}">
                <a16:creationId xmlns:a16="http://schemas.microsoft.com/office/drawing/2014/main" id="{6FD49AAE-D1BD-952C-99B1-80D08AA54045}"/>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19</a:t>
            </a:fld>
            <a:endParaRPr lang="zh-CN" altLang="en-US"/>
          </a:p>
        </p:txBody>
      </p:sp>
      <p:sp>
        <p:nvSpPr>
          <p:cNvPr id="2" name="淘宝-想搞设计PPT(倒卖必究)-2">
            <a:extLst>
              <a:ext uri="{FF2B5EF4-FFF2-40B4-BE49-F238E27FC236}">
                <a16:creationId xmlns:a16="http://schemas.microsoft.com/office/drawing/2014/main" id="{45736DAC-DC17-56C1-9913-85B1498E51C2}"/>
              </a:ext>
            </a:extLst>
          </p:cNvPr>
          <p:cNvSpPr/>
          <p:nvPr/>
        </p:nvSpPr>
        <p:spPr>
          <a:xfrm>
            <a:off x="0" y="-1"/>
            <a:ext cx="12186286" cy="6858001"/>
          </a:xfrm>
          <a:prstGeom prst="rect">
            <a:avLst/>
          </a:prstGeom>
          <a:solidFill>
            <a:srgbClr val="EB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42" descr="677d22b86e9b106229962a7f.jpg"/>
          <p:cNvPicPr>
            <a:picLocks noChangeAspect="1"/>
          </p:cNvPicPr>
          <p:nvPr/>
        </p:nvPicPr>
        <p:blipFill>
          <a:blip r:embed="rId4"/>
          <a:stretch>
            <a:fillRect/>
          </a:stretch>
        </p:blipFill>
        <p:spPr>
          <a:xfrm>
            <a:off x="0" y="-386199"/>
            <a:ext cx="12200318" cy="7625198"/>
          </a:xfrm>
          <a:prstGeom prst="rect">
            <a:avLst/>
          </a:prstGeom>
        </p:spPr>
      </p:pic>
      <p:sp>
        <p:nvSpPr>
          <p:cNvPr id="6" name="淘宝-想搞设计PPT(倒卖必究)-6"/>
          <p:cNvSpPr/>
          <p:nvPr/>
        </p:nvSpPr>
        <p:spPr>
          <a:xfrm>
            <a:off x="0" y="0"/>
            <a:ext cx="12192000" cy="6858000"/>
          </a:xfrm>
          <a:prstGeom prst="rect">
            <a:avLst/>
          </a:prstGeom>
          <a:gradFill flip="none" rotWithShape="1">
            <a:gsLst>
              <a:gs pos="5000">
                <a:srgbClr val="0F4571"/>
              </a:gs>
              <a:gs pos="40000">
                <a:srgbClr val="0F4571">
                  <a:alpha val="88000"/>
                </a:srgbClr>
              </a:gs>
              <a:gs pos="66000">
                <a:srgbClr val="0F4571">
                  <a:alpha val="70000"/>
                </a:srgbClr>
              </a:gs>
              <a:gs pos="100000">
                <a:srgbClr val="0F4571">
                  <a:alpha val="6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淘宝-想搞设计PPT(倒卖必究)-9"/>
          <p:cNvSpPr txBox="1"/>
          <p:nvPr/>
        </p:nvSpPr>
        <p:spPr>
          <a:xfrm>
            <a:off x="371960" y="3115160"/>
            <a:ext cx="6571281" cy="1107996"/>
          </a:xfrm>
          <a:prstGeom prst="rect">
            <a:avLst/>
          </a:prstGeom>
          <a:noFill/>
        </p:spPr>
        <p:txBody>
          <a:bodyPr wrap="square" rtlCol="0">
            <a:spAutoFit/>
          </a:bodyPr>
          <a:lstStyle>
            <a:defPPr>
              <a:defRPr lang="zh-CN"/>
            </a:defPPr>
            <a:lvl1pPr>
              <a:defRPr sz="6400" spc="-500">
                <a:solidFill>
                  <a:schemeClr val="bg1"/>
                </a:solidFill>
                <a:latin typeface="汉真广标" pitchFamily="49" charset="-122"/>
                <a:ea typeface="汉真广标" pitchFamily="49" charset="-122"/>
              </a:defRPr>
            </a:lvl1pPr>
          </a:lstStyle>
          <a:p>
            <a:r>
              <a:rPr lang="zh-CN" altLang="en-US" dirty="0">
                <a:solidFill>
                  <a:srgbClr val="FFFFFF"/>
                </a:solidFill>
                <a:latin typeface="+mn-lt"/>
                <a:ea typeface="+mn-ea"/>
                <a:cs typeface="+mn-ea"/>
                <a:sym typeface="+mn-lt"/>
              </a:rPr>
              <a:t>论文总结与致谢</a:t>
            </a:r>
          </a:p>
        </p:txBody>
      </p:sp>
      <p:sp>
        <p:nvSpPr>
          <p:cNvPr id="10" name="淘宝-想搞设计PPT(倒卖必究)-10"/>
          <p:cNvSpPr txBox="1"/>
          <p:nvPr/>
        </p:nvSpPr>
        <p:spPr>
          <a:xfrm>
            <a:off x="415302" y="4110288"/>
            <a:ext cx="6390099" cy="338554"/>
          </a:xfrm>
          <a:prstGeom prst="rect">
            <a:avLst/>
          </a:prstGeom>
          <a:noFill/>
        </p:spPr>
        <p:txBody>
          <a:bodyPr wrap="square" rtlCol="0">
            <a:spAutoFit/>
          </a:bodyPr>
          <a:lstStyle/>
          <a:p>
            <a:r>
              <a:rPr lang="en-US" altLang="zh-CN" sz="1600" spc="200" dirty="0">
                <a:solidFill>
                  <a:srgbClr val="FFFFFF"/>
                </a:solidFill>
                <a:cs typeface="+mn-ea"/>
                <a:sym typeface="+mn-lt"/>
              </a:rPr>
              <a:t>PAPER SUMMARY AND THANKS</a:t>
            </a:r>
          </a:p>
        </p:txBody>
      </p:sp>
      <p:sp>
        <p:nvSpPr>
          <p:cNvPr id="11" name="淘宝-想搞设计PPT(倒卖必究)-11"/>
          <p:cNvSpPr/>
          <p:nvPr/>
        </p:nvSpPr>
        <p:spPr>
          <a:xfrm>
            <a:off x="515938" y="4590303"/>
            <a:ext cx="396000" cy="5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淘宝-想搞设计PPT(倒卖必究)-12"/>
          <p:cNvSpPr txBox="1"/>
          <p:nvPr/>
        </p:nvSpPr>
        <p:spPr>
          <a:xfrm>
            <a:off x="415303" y="6238391"/>
            <a:ext cx="1914942" cy="352425"/>
          </a:xfrm>
          <a:prstGeom prst="rect">
            <a:avLst/>
          </a:prstGeom>
          <a:noFill/>
        </p:spPr>
        <p:txBody>
          <a:bodyPr wrap="square" rtlCol="0">
            <a:spAutoFit/>
          </a:bodyPr>
          <a:lstStyle/>
          <a:p>
            <a:r>
              <a:rPr lang="zh-CN" altLang="en-US" sz="1700" dirty="0">
                <a:solidFill>
                  <a:schemeClr val="bg1"/>
                </a:solidFill>
                <a:cs typeface="+mn-ea"/>
                <a:sym typeface="+mn-lt"/>
              </a:rPr>
              <a:t>答辩人：想搞设计</a:t>
            </a:r>
          </a:p>
        </p:txBody>
      </p:sp>
      <p:sp>
        <p:nvSpPr>
          <p:cNvPr id="13" name="淘宝-想搞设计PPT(倒卖必究)-13"/>
          <p:cNvSpPr txBox="1"/>
          <p:nvPr/>
        </p:nvSpPr>
        <p:spPr>
          <a:xfrm>
            <a:off x="2344491" y="6238391"/>
            <a:ext cx="2559932" cy="353943"/>
          </a:xfrm>
          <a:prstGeom prst="rect">
            <a:avLst/>
          </a:prstGeom>
          <a:noFill/>
        </p:spPr>
        <p:txBody>
          <a:bodyPr wrap="square" rtlCol="0">
            <a:spAutoFit/>
          </a:bodyPr>
          <a:lstStyle/>
          <a:p>
            <a:r>
              <a:rPr lang="zh-CN" altLang="en-US" sz="1700" dirty="0">
                <a:solidFill>
                  <a:schemeClr val="bg1"/>
                </a:solidFill>
                <a:cs typeface="+mn-ea"/>
                <a:sym typeface="+mn-lt"/>
              </a:rPr>
              <a:t>指导老师：想搞设计</a:t>
            </a:r>
          </a:p>
        </p:txBody>
      </p:sp>
      <p:sp>
        <p:nvSpPr>
          <p:cNvPr id="16" name="淘宝-想搞设计PPT(倒卖必究)-16"/>
          <p:cNvSpPr/>
          <p:nvPr/>
        </p:nvSpPr>
        <p:spPr>
          <a:xfrm rot="8100000" flipH="1">
            <a:off x="2249243" y="6337773"/>
            <a:ext cx="162000" cy="162000"/>
          </a:xfrm>
          <a:custGeom>
            <a:avLst/>
            <a:gdLst>
              <a:gd name="connsiteX0" fmla="*/ 108000 w 198000"/>
              <a:gd name="connsiteY0" fmla="*/ 198000 h 198000"/>
              <a:gd name="connsiteX1" fmla="*/ 108000 w 198000"/>
              <a:gd name="connsiteY1" fmla="*/ 108000 h 198000"/>
              <a:gd name="connsiteX2" fmla="*/ 198000 w 198000"/>
              <a:gd name="connsiteY2" fmla="*/ 108000 h 198000"/>
              <a:gd name="connsiteX3" fmla="*/ 198000 w 198000"/>
              <a:gd name="connsiteY3" fmla="*/ 90000 h 198000"/>
              <a:gd name="connsiteX4" fmla="*/ 108000 w 198000"/>
              <a:gd name="connsiteY4" fmla="*/ 90000 h 198000"/>
              <a:gd name="connsiteX5" fmla="*/ 108000 w 198000"/>
              <a:gd name="connsiteY5" fmla="*/ 0 h 198000"/>
              <a:gd name="connsiteX6" fmla="*/ 90000 w 198000"/>
              <a:gd name="connsiteY6" fmla="*/ 0 h 198000"/>
              <a:gd name="connsiteX7" fmla="*/ 90000 w 198000"/>
              <a:gd name="connsiteY7" fmla="*/ 90000 h 198000"/>
              <a:gd name="connsiteX8" fmla="*/ 0 w 198000"/>
              <a:gd name="connsiteY8" fmla="*/ 90000 h 198000"/>
              <a:gd name="connsiteX9" fmla="*/ 0 w 198000"/>
              <a:gd name="connsiteY9" fmla="*/ 108000 h 198000"/>
              <a:gd name="connsiteX10" fmla="*/ 90000 w 198000"/>
              <a:gd name="connsiteY10" fmla="*/ 108000 h 198000"/>
              <a:gd name="connsiteX11" fmla="*/ 90000 w 198000"/>
              <a:gd name="connsiteY11" fmla="*/ 198000 h 1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 h="198000">
                <a:moveTo>
                  <a:pt x="108000" y="198000"/>
                </a:moveTo>
                <a:lnTo>
                  <a:pt x="108000" y="108000"/>
                </a:lnTo>
                <a:lnTo>
                  <a:pt x="198000" y="108000"/>
                </a:lnTo>
                <a:lnTo>
                  <a:pt x="198000" y="90000"/>
                </a:lnTo>
                <a:lnTo>
                  <a:pt x="108000" y="90000"/>
                </a:lnTo>
                <a:lnTo>
                  <a:pt x="108000" y="0"/>
                </a:lnTo>
                <a:lnTo>
                  <a:pt x="90000" y="0"/>
                </a:lnTo>
                <a:lnTo>
                  <a:pt x="90000" y="90000"/>
                </a:lnTo>
                <a:lnTo>
                  <a:pt x="0" y="90000"/>
                </a:lnTo>
                <a:lnTo>
                  <a:pt x="0" y="108000"/>
                </a:lnTo>
                <a:lnTo>
                  <a:pt x="90000" y="108000"/>
                </a:lnTo>
                <a:lnTo>
                  <a:pt x="90000" y="19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淘宝-想搞设计PPT(倒卖必究)-17"/>
          <p:cNvSpPr txBox="1"/>
          <p:nvPr/>
        </p:nvSpPr>
        <p:spPr>
          <a:xfrm>
            <a:off x="354211" y="2183590"/>
            <a:ext cx="3952067" cy="1138773"/>
          </a:xfrm>
          <a:prstGeom prst="rect">
            <a:avLst/>
          </a:prstGeom>
          <a:noFill/>
        </p:spPr>
        <p:txBody>
          <a:bodyPr wrap="square" rtlCol="0">
            <a:spAutoFit/>
          </a:bodyPr>
          <a:lstStyle>
            <a:defPPr>
              <a:defRPr lang="zh-CN"/>
            </a:defPPr>
            <a:lvl1pPr>
              <a:defRPr sz="6800" b="1" spc="-700">
                <a:solidFill>
                  <a:schemeClr val="bg1"/>
                </a:solidFill>
                <a:latin typeface="Arial" panose="020B0604020202020204"/>
                <a:ea typeface="微软雅黑" panose="020B0503020204020204" pitchFamily="34" charset="-122"/>
              </a:defRPr>
            </a:lvl1pPr>
          </a:lstStyle>
          <a:p>
            <a:r>
              <a:rPr lang="zh-CN" altLang="en-US" dirty="0">
                <a:solidFill>
                  <a:srgbClr val="FFFFFF"/>
                </a:solidFill>
                <a:latin typeface="+mn-lt"/>
                <a:ea typeface="+mn-ea"/>
                <a:cs typeface="+mn-ea"/>
                <a:sym typeface="+mn-lt"/>
              </a:rPr>
              <a:t>第四章</a:t>
            </a:r>
          </a:p>
        </p:txBody>
      </p:sp>
      <p:cxnSp>
        <p:nvCxnSpPr>
          <p:cNvPr id="39" name="淘宝-想搞设计PPT(倒卖必究)-39"/>
          <p:cNvCxnSpPr/>
          <p:nvPr/>
        </p:nvCxnSpPr>
        <p:spPr>
          <a:xfrm>
            <a:off x="11715750" y="1706389"/>
            <a:ext cx="0" cy="325755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p:cNvSpPr txBox="1"/>
          <p:nvPr/>
        </p:nvSpPr>
        <p:spPr>
          <a:xfrm>
            <a:off x="9713699" y="5581202"/>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GRADUATION</a:t>
            </a:r>
            <a:endParaRPr lang="zh-CN" altLang="en-US" sz="1700" spc="50" dirty="0">
              <a:solidFill>
                <a:schemeClr val="bg1"/>
              </a:solidFill>
              <a:cs typeface="+mn-ea"/>
              <a:sym typeface="+mn-lt"/>
            </a:endParaRPr>
          </a:p>
        </p:txBody>
      </p:sp>
      <p:sp>
        <p:nvSpPr>
          <p:cNvPr id="41" name="淘宝-想搞设计PPT(倒卖必究)-41"/>
          <p:cNvSpPr txBox="1"/>
          <p:nvPr/>
        </p:nvSpPr>
        <p:spPr>
          <a:xfrm>
            <a:off x="9713699" y="5920352"/>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DESIGN</a:t>
            </a:r>
            <a:endParaRPr lang="zh-CN" altLang="en-US" sz="1700" spc="50" dirty="0">
              <a:solidFill>
                <a:schemeClr val="bg1"/>
              </a:solidFill>
              <a:cs typeface="+mn-ea"/>
              <a:sym typeface="+mn-lt"/>
            </a:endParaRPr>
          </a:p>
        </p:txBody>
      </p:sp>
      <p:sp>
        <p:nvSpPr>
          <p:cNvPr id="42" name="淘宝-想搞设计PPT(倒卖必究)-42"/>
          <p:cNvSpPr txBox="1"/>
          <p:nvPr/>
        </p:nvSpPr>
        <p:spPr>
          <a:xfrm>
            <a:off x="9713699" y="6259501"/>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TEMPLATE</a:t>
            </a:r>
          </a:p>
        </p:txBody>
      </p:sp>
      <p:pic>
        <p:nvPicPr>
          <p:cNvPr id="44" name="Picture 43" descr="华中科技大学.png"/>
          <p:cNvPicPr>
            <a:picLocks noChangeAspect="1"/>
          </p:cNvPicPr>
          <p:nvPr/>
        </p:nvPicPr>
        <p:blipFill>
          <a:blip r:embed="rId5"/>
          <a:stretch>
            <a:fillRect/>
          </a:stretch>
        </p:blipFill>
        <p:spPr>
          <a:xfrm>
            <a:off x="323073" y="241278"/>
            <a:ext cx="2785387" cy="611788"/>
          </a:xfrm>
          <a:prstGeom prst="rect">
            <a:avLst/>
          </a:prstGeom>
        </p:spPr>
      </p:pic>
      <p:grpSp>
        <p:nvGrpSpPr>
          <p:cNvPr id="4" name="组合 3">
            <a:extLst>
              <a:ext uri="{FF2B5EF4-FFF2-40B4-BE49-F238E27FC236}">
                <a16:creationId xmlns:a16="http://schemas.microsoft.com/office/drawing/2014/main" id="{F0FE37EB-A5BB-DFE6-52F4-9D6C29F206CB}"/>
              </a:ext>
            </a:extLst>
          </p:cNvPr>
          <p:cNvGrpSpPr/>
          <p:nvPr/>
        </p:nvGrpSpPr>
        <p:grpSpPr>
          <a:xfrm>
            <a:off x="3686628" y="432229"/>
            <a:ext cx="8182299" cy="338554"/>
            <a:chOff x="3686628" y="432229"/>
            <a:chExt cx="8182299" cy="338554"/>
          </a:xfrm>
        </p:grpSpPr>
        <p:sp>
          <p:nvSpPr>
            <p:cNvPr id="15" name="淘宝-想搞设计PPT(倒卖必究)-15">
              <a:extLst>
                <a:ext uri="{FF2B5EF4-FFF2-40B4-BE49-F238E27FC236}">
                  <a16:creationId xmlns:a16="http://schemas.microsoft.com/office/drawing/2014/main" id="{7DABC701-2BA9-5E27-9B24-5EB4DF1430C7}"/>
                </a:ext>
              </a:extLst>
            </p:cNvPr>
            <p:cNvSpPr txBox="1"/>
            <p:nvPr/>
          </p:nvSpPr>
          <p:spPr>
            <a:xfrm>
              <a:off x="9924012" y="432229"/>
              <a:ext cx="1944915" cy="338554"/>
            </a:xfrm>
            <a:prstGeom prst="rect">
              <a:avLst/>
            </a:prstGeom>
            <a:noFill/>
          </p:spPr>
          <p:txBody>
            <a:bodyPr wrap="square" rtlCol="0">
              <a:spAutoFit/>
            </a:bodyPr>
            <a:lstStyle/>
            <a:p>
              <a:r>
                <a:rPr lang="zh-CN" altLang="en-US" sz="1600" spc="-150" dirty="0">
                  <a:solidFill>
                    <a:schemeClr val="bg1"/>
                  </a:solidFill>
                  <a:cs typeface="+mn-ea"/>
                  <a:sym typeface="+mn-lt"/>
                </a:rPr>
                <a:t>论文总结</a:t>
              </a:r>
            </a:p>
          </p:txBody>
        </p:sp>
        <p:grpSp>
          <p:nvGrpSpPr>
            <p:cNvPr id="18" name="组合 17">
              <a:extLst>
                <a:ext uri="{FF2B5EF4-FFF2-40B4-BE49-F238E27FC236}">
                  <a16:creationId xmlns:a16="http://schemas.microsoft.com/office/drawing/2014/main" id="{FA2E2D0A-2ECE-B258-A410-AE578B438009}"/>
                </a:ext>
              </a:extLst>
            </p:cNvPr>
            <p:cNvGrpSpPr/>
            <p:nvPr/>
          </p:nvGrpSpPr>
          <p:grpSpPr>
            <a:xfrm>
              <a:off x="3686628" y="432229"/>
              <a:ext cx="7149428" cy="338554"/>
              <a:chOff x="3686628" y="432229"/>
              <a:chExt cx="7149428" cy="338554"/>
            </a:xfrm>
          </p:grpSpPr>
          <p:sp>
            <p:nvSpPr>
              <p:cNvPr id="19" name="淘宝-想搞设计PPT(倒卖必究)-19">
                <a:extLst>
                  <a:ext uri="{FF2B5EF4-FFF2-40B4-BE49-F238E27FC236}">
                    <a16:creationId xmlns:a16="http://schemas.microsoft.com/office/drawing/2014/main" id="{9A05A3D4-126A-CA35-8D4A-1FFD64A04DBC}"/>
                  </a:ext>
                </a:extLst>
              </p:cNvPr>
              <p:cNvSpPr txBox="1"/>
              <p:nvPr/>
            </p:nvSpPr>
            <p:spPr>
              <a:xfrm>
                <a:off x="3686628"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选题背景</a:t>
                </a:r>
              </a:p>
            </p:txBody>
          </p:sp>
          <p:sp>
            <p:nvSpPr>
              <p:cNvPr id="20" name="淘宝-想搞设计PPT(倒卖必究)-20">
                <a:extLst>
                  <a:ext uri="{FF2B5EF4-FFF2-40B4-BE49-F238E27FC236}">
                    <a16:creationId xmlns:a16="http://schemas.microsoft.com/office/drawing/2014/main" id="{A1676865-4D41-9D0E-CB84-BC71AE378254}"/>
                  </a:ext>
                </a:extLst>
              </p:cNvPr>
              <p:cNvSpPr txBox="1"/>
              <p:nvPr/>
            </p:nvSpPr>
            <p:spPr>
              <a:xfrm>
                <a:off x="5878285"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研究方法</a:t>
                </a:r>
              </a:p>
            </p:txBody>
          </p:sp>
          <p:sp>
            <p:nvSpPr>
              <p:cNvPr id="21" name="淘宝-想搞设计PPT(倒卖必究)-21">
                <a:extLst>
                  <a:ext uri="{FF2B5EF4-FFF2-40B4-BE49-F238E27FC236}">
                    <a16:creationId xmlns:a16="http://schemas.microsoft.com/office/drawing/2014/main" id="{7676D622-2129-41E4-9C52-23378E74C899}"/>
                  </a:ext>
                </a:extLst>
              </p:cNvPr>
              <p:cNvSpPr txBox="1"/>
              <p:nvPr/>
            </p:nvSpPr>
            <p:spPr>
              <a:xfrm>
                <a:off x="7881256"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研究成果</a:t>
                </a:r>
              </a:p>
            </p:txBody>
          </p:sp>
          <p:sp>
            <p:nvSpPr>
              <p:cNvPr id="22" name="淘宝-想搞设计PPT(倒卖必究)-22">
                <a:extLst>
                  <a:ext uri="{FF2B5EF4-FFF2-40B4-BE49-F238E27FC236}">
                    <a16:creationId xmlns:a16="http://schemas.microsoft.com/office/drawing/2014/main" id="{211A3B77-8B1E-2AD0-66F4-2DFB9429C67C}"/>
                  </a:ext>
                </a:extLst>
              </p:cNvPr>
              <p:cNvSpPr/>
              <p:nvPr/>
            </p:nvSpPr>
            <p:spPr>
              <a:xfrm>
                <a:off x="9918298" y="442696"/>
                <a:ext cx="917758" cy="324000"/>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cSld>
  <p:clrMapOvr>
    <a:masterClrMapping/>
  </p:clrMapOvr>
  <p:transition spd="slow" advClick="0"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想搞设计PPT(倒卖必究)-10">
            <a:extLst>
              <a:ext uri="{FF2B5EF4-FFF2-40B4-BE49-F238E27FC236}">
                <a16:creationId xmlns:a16="http://schemas.microsoft.com/office/drawing/2014/main" id="{3536682A-BD23-85D2-8896-4019F5B14723}"/>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9" name="淘宝-想搞设计PPT(倒卖必究)-9">
            <a:extLst>
              <a:ext uri="{FF2B5EF4-FFF2-40B4-BE49-F238E27FC236}">
                <a16:creationId xmlns:a16="http://schemas.microsoft.com/office/drawing/2014/main" id="{15B80D89-EDBE-5653-169B-CBC3966D5DB6}"/>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8" name="淘宝-想搞设计PPT(倒卖必究)-8">
            <a:extLst>
              <a:ext uri="{FF2B5EF4-FFF2-40B4-BE49-F238E27FC236}">
                <a16:creationId xmlns:a16="http://schemas.microsoft.com/office/drawing/2014/main" id="{0BDADEC5-30B8-2618-15AD-F65E9E533B3E}"/>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2</a:t>
            </a:fld>
            <a:endParaRPr lang="zh-CN" altLang="en-US"/>
          </a:p>
        </p:txBody>
      </p:sp>
      <p:sp>
        <p:nvSpPr>
          <p:cNvPr id="7" name="淘宝-想搞设计PPT(倒卖必究)-7">
            <a:extLst>
              <a:ext uri="{FF2B5EF4-FFF2-40B4-BE49-F238E27FC236}">
                <a16:creationId xmlns:a16="http://schemas.microsoft.com/office/drawing/2014/main" id="{42CE99C0-1E99-C027-FE42-A6D9CA1CA369}"/>
              </a:ext>
            </a:extLst>
          </p:cNvPr>
          <p:cNvSpPr/>
          <p:nvPr/>
        </p:nvSpPr>
        <p:spPr>
          <a:xfrm>
            <a:off x="0" y="-1"/>
            <a:ext cx="12186286" cy="6858001"/>
          </a:xfrm>
          <a:prstGeom prst="rect">
            <a:avLst/>
          </a:prstGeom>
          <a:solidFill>
            <a:srgbClr val="EB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Picture 54" descr="677d22b86e9b106229962a81.jpg"/>
          <p:cNvPicPr>
            <a:picLocks noChangeAspect="1"/>
          </p:cNvPicPr>
          <p:nvPr/>
        </p:nvPicPr>
        <p:blipFill>
          <a:blip r:embed="rId4"/>
          <a:stretch>
            <a:fillRect/>
          </a:stretch>
        </p:blipFill>
        <p:spPr>
          <a:xfrm>
            <a:off x="0" y="-386199"/>
            <a:ext cx="12200318" cy="7625198"/>
          </a:xfrm>
          <a:prstGeom prst="rect">
            <a:avLst/>
          </a:prstGeom>
        </p:spPr>
      </p:pic>
      <p:sp>
        <p:nvSpPr>
          <p:cNvPr id="24" name="淘宝-想搞设计PPT(倒卖必究)-24"/>
          <p:cNvSpPr/>
          <p:nvPr/>
        </p:nvSpPr>
        <p:spPr>
          <a:xfrm>
            <a:off x="0" y="0"/>
            <a:ext cx="12192000" cy="6858000"/>
          </a:xfrm>
          <a:prstGeom prst="rect">
            <a:avLst/>
          </a:prstGeom>
          <a:gradFill flip="none" rotWithShape="1">
            <a:gsLst>
              <a:gs pos="5000">
                <a:srgbClr val="0F4571"/>
              </a:gs>
              <a:gs pos="40000">
                <a:srgbClr val="0F4571">
                  <a:alpha val="88000"/>
                </a:srgbClr>
              </a:gs>
              <a:gs pos="66000">
                <a:srgbClr val="0F4571">
                  <a:alpha val="70000"/>
                </a:srgbClr>
              </a:gs>
              <a:gs pos="100000">
                <a:srgbClr val="0F4571">
                  <a:alpha val="6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淘宝-想搞设计PPT(倒卖必究)-12"/>
          <p:cNvSpPr txBox="1"/>
          <p:nvPr/>
        </p:nvSpPr>
        <p:spPr>
          <a:xfrm>
            <a:off x="415303" y="6238391"/>
            <a:ext cx="1914942" cy="352425"/>
          </a:xfrm>
          <a:prstGeom prst="rect">
            <a:avLst/>
          </a:prstGeom>
          <a:noFill/>
        </p:spPr>
        <p:txBody>
          <a:bodyPr wrap="square" rtlCol="0">
            <a:spAutoFit/>
          </a:bodyPr>
          <a:lstStyle/>
          <a:p>
            <a:r>
              <a:rPr lang="zh-CN" altLang="en-US" sz="1700" dirty="0">
                <a:solidFill>
                  <a:schemeClr val="bg1"/>
                </a:solidFill>
                <a:cs typeface="+mn-ea"/>
                <a:sym typeface="+mn-lt"/>
              </a:rPr>
              <a:t>答辩人：想搞设计</a:t>
            </a:r>
          </a:p>
        </p:txBody>
      </p:sp>
      <p:sp>
        <p:nvSpPr>
          <p:cNvPr id="13" name="淘宝-想搞设计PPT(倒卖必究)-13"/>
          <p:cNvSpPr txBox="1"/>
          <p:nvPr/>
        </p:nvSpPr>
        <p:spPr>
          <a:xfrm>
            <a:off x="2830266" y="6238391"/>
            <a:ext cx="2559932" cy="353943"/>
          </a:xfrm>
          <a:prstGeom prst="rect">
            <a:avLst/>
          </a:prstGeom>
          <a:noFill/>
        </p:spPr>
        <p:txBody>
          <a:bodyPr wrap="square" rtlCol="0">
            <a:spAutoFit/>
          </a:bodyPr>
          <a:lstStyle/>
          <a:p>
            <a:r>
              <a:rPr lang="zh-CN" altLang="en-US" sz="1700" dirty="0">
                <a:solidFill>
                  <a:schemeClr val="bg1"/>
                </a:solidFill>
                <a:cs typeface="+mn-ea"/>
                <a:sym typeface="+mn-lt"/>
              </a:rPr>
              <a:t>指导老师：想搞设计</a:t>
            </a:r>
          </a:p>
        </p:txBody>
      </p:sp>
      <p:sp>
        <p:nvSpPr>
          <p:cNvPr id="16" name="淘宝-想搞设计PPT(倒卖必究)-16"/>
          <p:cNvSpPr/>
          <p:nvPr/>
        </p:nvSpPr>
        <p:spPr>
          <a:xfrm rot="8100000" flipH="1">
            <a:off x="2509951" y="6337772"/>
            <a:ext cx="162000" cy="162000"/>
          </a:xfrm>
          <a:custGeom>
            <a:avLst/>
            <a:gdLst>
              <a:gd name="connsiteX0" fmla="*/ 108000 w 198000"/>
              <a:gd name="connsiteY0" fmla="*/ 198000 h 198000"/>
              <a:gd name="connsiteX1" fmla="*/ 108000 w 198000"/>
              <a:gd name="connsiteY1" fmla="*/ 108000 h 198000"/>
              <a:gd name="connsiteX2" fmla="*/ 198000 w 198000"/>
              <a:gd name="connsiteY2" fmla="*/ 108000 h 198000"/>
              <a:gd name="connsiteX3" fmla="*/ 198000 w 198000"/>
              <a:gd name="connsiteY3" fmla="*/ 90000 h 198000"/>
              <a:gd name="connsiteX4" fmla="*/ 108000 w 198000"/>
              <a:gd name="connsiteY4" fmla="*/ 90000 h 198000"/>
              <a:gd name="connsiteX5" fmla="*/ 108000 w 198000"/>
              <a:gd name="connsiteY5" fmla="*/ 0 h 198000"/>
              <a:gd name="connsiteX6" fmla="*/ 90000 w 198000"/>
              <a:gd name="connsiteY6" fmla="*/ 0 h 198000"/>
              <a:gd name="connsiteX7" fmla="*/ 90000 w 198000"/>
              <a:gd name="connsiteY7" fmla="*/ 90000 h 198000"/>
              <a:gd name="connsiteX8" fmla="*/ 0 w 198000"/>
              <a:gd name="connsiteY8" fmla="*/ 90000 h 198000"/>
              <a:gd name="connsiteX9" fmla="*/ 0 w 198000"/>
              <a:gd name="connsiteY9" fmla="*/ 108000 h 198000"/>
              <a:gd name="connsiteX10" fmla="*/ 90000 w 198000"/>
              <a:gd name="connsiteY10" fmla="*/ 108000 h 198000"/>
              <a:gd name="connsiteX11" fmla="*/ 90000 w 198000"/>
              <a:gd name="connsiteY11" fmla="*/ 198000 h 1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 h="198000">
                <a:moveTo>
                  <a:pt x="108000" y="198000"/>
                </a:moveTo>
                <a:lnTo>
                  <a:pt x="108000" y="108000"/>
                </a:lnTo>
                <a:lnTo>
                  <a:pt x="198000" y="108000"/>
                </a:lnTo>
                <a:lnTo>
                  <a:pt x="198000" y="90000"/>
                </a:lnTo>
                <a:lnTo>
                  <a:pt x="108000" y="90000"/>
                </a:lnTo>
                <a:lnTo>
                  <a:pt x="108000" y="0"/>
                </a:lnTo>
                <a:lnTo>
                  <a:pt x="90000" y="0"/>
                </a:lnTo>
                <a:lnTo>
                  <a:pt x="90000" y="90000"/>
                </a:lnTo>
                <a:lnTo>
                  <a:pt x="0" y="90000"/>
                </a:lnTo>
                <a:lnTo>
                  <a:pt x="0" y="108000"/>
                </a:lnTo>
                <a:lnTo>
                  <a:pt x="90000" y="108000"/>
                </a:lnTo>
                <a:lnTo>
                  <a:pt x="90000" y="19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9" name="淘宝-想搞设计PPT(倒卖必究)-39"/>
          <p:cNvCxnSpPr/>
          <p:nvPr/>
        </p:nvCxnSpPr>
        <p:spPr>
          <a:xfrm>
            <a:off x="11715750" y="1706389"/>
            <a:ext cx="0" cy="325755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p:cNvSpPr txBox="1"/>
          <p:nvPr/>
        </p:nvSpPr>
        <p:spPr>
          <a:xfrm>
            <a:off x="9713699" y="5581202"/>
            <a:ext cx="2116351" cy="353943"/>
          </a:xfrm>
          <a:prstGeom prst="rect">
            <a:avLst/>
          </a:prstGeom>
          <a:noFill/>
        </p:spPr>
        <p:txBody>
          <a:bodyPr wrap="square" rtlCol="0">
            <a:spAutoFit/>
          </a:bodyPr>
          <a:lstStyle/>
          <a:p>
            <a:pPr algn="r"/>
            <a:r>
              <a:rPr lang="en-US" altLang="zh-CN" sz="1700" b="1" spc="50" dirty="0">
                <a:solidFill>
                  <a:schemeClr val="bg1"/>
                </a:solidFill>
                <a:cs typeface="+mn-ea"/>
                <a:sym typeface="+mn-lt"/>
              </a:rPr>
              <a:t>GRADUATION</a:t>
            </a:r>
            <a:endParaRPr lang="zh-CN" altLang="en-US" sz="1700" b="1" spc="50" dirty="0">
              <a:solidFill>
                <a:schemeClr val="bg1"/>
              </a:solidFill>
              <a:cs typeface="+mn-ea"/>
              <a:sym typeface="+mn-lt"/>
            </a:endParaRPr>
          </a:p>
        </p:txBody>
      </p:sp>
      <p:sp>
        <p:nvSpPr>
          <p:cNvPr id="41" name="淘宝-想搞设计PPT(倒卖必究)-41"/>
          <p:cNvSpPr txBox="1"/>
          <p:nvPr/>
        </p:nvSpPr>
        <p:spPr>
          <a:xfrm>
            <a:off x="9713699" y="5920352"/>
            <a:ext cx="2116351" cy="353943"/>
          </a:xfrm>
          <a:prstGeom prst="rect">
            <a:avLst/>
          </a:prstGeom>
          <a:noFill/>
        </p:spPr>
        <p:txBody>
          <a:bodyPr wrap="square" rtlCol="0">
            <a:spAutoFit/>
          </a:bodyPr>
          <a:lstStyle/>
          <a:p>
            <a:pPr algn="r"/>
            <a:r>
              <a:rPr lang="en-US" altLang="zh-CN" sz="1700" b="1" spc="50" dirty="0">
                <a:solidFill>
                  <a:schemeClr val="bg1"/>
                </a:solidFill>
                <a:cs typeface="+mn-ea"/>
                <a:sym typeface="+mn-lt"/>
              </a:rPr>
              <a:t>DESIGN</a:t>
            </a:r>
            <a:endParaRPr lang="zh-CN" altLang="en-US" sz="1700" b="1" spc="50" dirty="0">
              <a:solidFill>
                <a:schemeClr val="bg1"/>
              </a:solidFill>
              <a:cs typeface="+mn-ea"/>
              <a:sym typeface="+mn-lt"/>
            </a:endParaRPr>
          </a:p>
        </p:txBody>
      </p:sp>
      <p:sp>
        <p:nvSpPr>
          <p:cNvPr id="42" name="淘宝-想搞设计PPT(倒卖必究)-42"/>
          <p:cNvSpPr txBox="1"/>
          <p:nvPr/>
        </p:nvSpPr>
        <p:spPr>
          <a:xfrm>
            <a:off x="9713699" y="6259501"/>
            <a:ext cx="2116351" cy="353943"/>
          </a:xfrm>
          <a:prstGeom prst="rect">
            <a:avLst/>
          </a:prstGeom>
          <a:noFill/>
        </p:spPr>
        <p:txBody>
          <a:bodyPr wrap="square" rtlCol="0">
            <a:spAutoFit/>
          </a:bodyPr>
          <a:lstStyle/>
          <a:p>
            <a:pPr algn="r"/>
            <a:r>
              <a:rPr lang="en-US" altLang="zh-CN" sz="1700" b="1" spc="50" dirty="0">
                <a:solidFill>
                  <a:schemeClr val="bg1"/>
                </a:solidFill>
                <a:cs typeface="+mn-ea"/>
                <a:sym typeface="+mn-lt"/>
              </a:rPr>
              <a:t>TEMPLATE</a:t>
            </a:r>
          </a:p>
        </p:txBody>
      </p:sp>
      <p:sp>
        <p:nvSpPr>
          <p:cNvPr id="25" name="淘宝-想搞设计PPT(倒卖必究)-25"/>
          <p:cNvSpPr txBox="1"/>
          <p:nvPr/>
        </p:nvSpPr>
        <p:spPr>
          <a:xfrm>
            <a:off x="314103" y="1664433"/>
            <a:ext cx="860058" cy="507831"/>
          </a:xfrm>
          <a:prstGeom prst="rect">
            <a:avLst/>
          </a:prstGeom>
          <a:noFill/>
        </p:spPr>
        <p:txBody>
          <a:bodyPr wrap="square" rtlCol="0">
            <a:spAutoFit/>
          </a:bodyPr>
          <a:lstStyle/>
          <a:p>
            <a:pPr algn="ctr"/>
            <a:r>
              <a:rPr lang="en-US" altLang="zh-CN" sz="2600" dirty="0">
                <a:solidFill>
                  <a:schemeClr val="bg1"/>
                </a:solidFill>
                <a:cs typeface="+mn-ea"/>
                <a:sym typeface="+mn-lt"/>
              </a:rPr>
              <a:t>01\</a:t>
            </a:r>
            <a:endParaRPr lang="zh-CN" altLang="en-US" sz="2600" dirty="0">
              <a:solidFill>
                <a:schemeClr val="bg1"/>
              </a:solidFill>
              <a:cs typeface="+mn-ea"/>
              <a:sym typeface="+mn-lt"/>
            </a:endParaRPr>
          </a:p>
        </p:txBody>
      </p:sp>
      <p:sp>
        <p:nvSpPr>
          <p:cNvPr id="22" name="淘宝-想搞设计PPT(倒卖必究)-22"/>
          <p:cNvSpPr txBox="1"/>
          <p:nvPr/>
        </p:nvSpPr>
        <p:spPr>
          <a:xfrm>
            <a:off x="902994" y="1672127"/>
            <a:ext cx="4886183" cy="492443"/>
          </a:xfrm>
          <a:prstGeom prst="rect">
            <a:avLst/>
          </a:prstGeom>
          <a:noFill/>
        </p:spPr>
        <p:txBody>
          <a:bodyPr wrap="square" rtlCol="0">
            <a:spAutoFit/>
          </a:bodyPr>
          <a:lstStyle/>
          <a:p>
            <a:r>
              <a:rPr lang="zh-CN" altLang="en-US" sz="2600" b="1" spc="-200" dirty="0">
                <a:solidFill>
                  <a:schemeClr val="bg1"/>
                </a:solidFill>
                <a:cs typeface="+mn-ea"/>
                <a:sym typeface="+mn-lt"/>
              </a:rPr>
              <a:t>选题的背景与意义</a:t>
            </a:r>
          </a:p>
        </p:txBody>
      </p:sp>
      <p:sp>
        <p:nvSpPr>
          <p:cNvPr id="27" name="淘宝-想搞设计PPT(倒卖必究)-27"/>
          <p:cNvSpPr txBox="1"/>
          <p:nvPr/>
        </p:nvSpPr>
        <p:spPr>
          <a:xfrm>
            <a:off x="428366" y="2157302"/>
            <a:ext cx="5400000" cy="261610"/>
          </a:xfrm>
          <a:prstGeom prst="rect">
            <a:avLst/>
          </a:prstGeom>
          <a:noFill/>
        </p:spPr>
        <p:txBody>
          <a:bodyPr wrap="square" rtlCol="0">
            <a:spAutoFit/>
          </a:bodyPr>
          <a:lstStyle/>
          <a:p>
            <a:r>
              <a:rPr lang="en-US" altLang="zh-CN" sz="1050" spc="50" dirty="0">
                <a:solidFill>
                  <a:schemeClr val="bg1"/>
                </a:solidFill>
                <a:cs typeface="+mn-ea"/>
                <a:sym typeface="+mn-lt"/>
              </a:rPr>
              <a:t>Background and Significance of Topic Selection</a:t>
            </a:r>
            <a:endParaRPr lang="zh-CN" altLang="en-US" sz="1050" spc="50" dirty="0">
              <a:solidFill>
                <a:schemeClr val="bg1"/>
              </a:solidFill>
              <a:cs typeface="+mn-ea"/>
              <a:sym typeface="+mn-lt"/>
            </a:endParaRPr>
          </a:p>
        </p:txBody>
      </p:sp>
      <p:sp>
        <p:nvSpPr>
          <p:cNvPr id="44" name="淘宝-想搞设计PPT(倒卖必究)-44"/>
          <p:cNvSpPr txBox="1"/>
          <p:nvPr/>
        </p:nvSpPr>
        <p:spPr>
          <a:xfrm>
            <a:off x="314103" y="2737026"/>
            <a:ext cx="860058" cy="507831"/>
          </a:xfrm>
          <a:prstGeom prst="rect">
            <a:avLst/>
          </a:prstGeom>
          <a:noFill/>
        </p:spPr>
        <p:txBody>
          <a:bodyPr wrap="square" rtlCol="0">
            <a:spAutoFit/>
          </a:bodyPr>
          <a:lstStyle/>
          <a:p>
            <a:pPr algn="ctr"/>
            <a:r>
              <a:rPr lang="en-US" altLang="zh-CN" sz="2600" dirty="0">
                <a:solidFill>
                  <a:schemeClr val="bg1"/>
                </a:solidFill>
                <a:cs typeface="+mn-ea"/>
                <a:sym typeface="+mn-lt"/>
              </a:rPr>
              <a:t>02\</a:t>
            </a:r>
            <a:endParaRPr lang="zh-CN" altLang="en-US" sz="2600" dirty="0">
              <a:solidFill>
                <a:schemeClr val="bg1"/>
              </a:solidFill>
              <a:cs typeface="+mn-ea"/>
              <a:sym typeface="+mn-lt"/>
            </a:endParaRPr>
          </a:p>
        </p:txBody>
      </p:sp>
      <p:sp>
        <p:nvSpPr>
          <p:cNvPr id="45" name="淘宝-想搞设计PPT(倒卖必究)-45"/>
          <p:cNvSpPr txBox="1"/>
          <p:nvPr/>
        </p:nvSpPr>
        <p:spPr>
          <a:xfrm>
            <a:off x="902994" y="2744720"/>
            <a:ext cx="4886183" cy="492443"/>
          </a:xfrm>
          <a:prstGeom prst="rect">
            <a:avLst/>
          </a:prstGeom>
          <a:noFill/>
        </p:spPr>
        <p:txBody>
          <a:bodyPr wrap="square" rtlCol="0">
            <a:spAutoFit/>
          </a:bodyPr>
          <a:lstStyle/>
          <a:p>
            <a:r>
              <a:rPr lang="zh-CN" altLang="en-US" sz="2600" b="1" spc="-200" dirty="0">
                <a:solidFill>
                  <a:schemeClr val="bg1"/>
                </a:solidFill>
                <a:cs typeface="+mn-ea"/>
                <a:sym typeface="+mn-lt"/>
              </a:rPr>
              <a:t>研究方法及过程</a:t>
            </a:r>
          </a:p>
        </p:txBody>
      </p:sp>
      <p:sp>
        <p:nvSpPr>
          <p:cNvPr id="46" name="淘宝-想搞设计PPT(倒卖必究)-46"/>
          <p:cNvSpPr txBox="1"/>
          <p:nvPr/>
        </p:nvSpPr>
        <p:spPr>
          <a:xfrm>
            <a:off x="428366" y="3229895"/>
            <a:ext cx="5400000" cy="261610"/>
          </a:xfrm>
          <a:prstGeom prst="rect">
            <a:avLst/>
          </a:prstGeom>
          <a:noFill/>
        </p:spPr>
        <p:txBody>
          <a:bodyPr wrap="square" rtlCol="0">
            <a:spAutoFit/>
          </a:bodyPr>
          <a:lstStyle/>
          <a:p>
            <a:r>
              <a:rPr lang="en-US" altLang="zh-CN" sz="1050" spc="50" dirty="0">
                <a:solidFill>
                  <a:schemeClr val="bg1"/>
                </a:solidFill>
                <a:cs typeface="+mn-ea"/>
                <a:sym typeface="+mn-lt"/>
              </a:rPr>
              <a:t>Research Methods And Processes</a:t>
            </a:r>
            <a:endParaRPr lang="zh-CN" altLang="en-US" sz="1050" spc="50" dirty="0">
              <a:solidFill>
                <a:schemeClr val="bg1"/>
              </a:solidFill>
              <a:cs typeface="+mn-ea"/>
              <a:sym typeface="+mn-lt"/>
            </a:endParaRPr>
          </a:p>
        </p:txBody>
      </p:sp>
      <p:sp>
        <p:nvSpPr>
          <p:cNvPr id="48" name="淘宝-想搞设计PPT(倒卖必究)-48"/>
          <p:cNvSpPr txBox="1"/>
          <p:nvPr/>
        </p:nvSpPr>
        <p:spPr>
          <a:xfrm>
            <a:off x="314103" y="3809619"/>
            <a:ext cx="860058" cy="507831"/>
          </a:xfrm>
          <a:prstGeom prst="rect">
            <a:avLst/>
          </a:prstGeom>
          <a:noFill/>
        </p:spPr>
        <p:txBody>
          <a:bodyPr wrap="square" rtlCol="0">
            <a:spAutoFit/>
          </a:bodyPr>
          <a:lstStyle/>
          <a:p>
            <a:pPr algn="ctr"/>
            <a:r>
              <a:rPr lang="en-US" altLang="zh-CN" sz="2600" dirty="0">
                <a:solidFill>
                  <a:schemeClr val="bg1"/>
                </a:solidFill>
                <a:cs typeface="+mn-ea"/>
                <a:sym typeface="+mn-lt"/>
              </a:rPr>
              <a:t>03\</a:t>
            </a:r>
            <a:endParaRPr lang="zh-CN" altLang="en-US" sz="2600" dirty="0">
              <a:solidFill>
                <a:schemeClr val="bg1"/>
              </a:solidFill>
              <a:cs typeface="+mn-ea"/>
              <a:sym typeface="+mn-lt"/>
            </a:endParaRPr>
          </a:p>
        </p:txBody>
      </p:sp>
      <p:sp>
        <p:nvSpPr>
          <p:cNvPr id="49" name="淘宝-想搞设计PPT(倒卖必究)-49"/>
          <p:cNvSpPr txBox="1"/>
          <p:nvPr/>
        </p:nvSpPr>
        <p:spPr>
          <a:xfrm>
            <a:off x="902994" y="3817313"/>
            <a:ext cx="4886183" cy="492443"/>
          </a:xfrm>
          <a:prstGeom prst="rect">
            <a:avLst/>
          </a:prstGeom>
          <a:noFill/>
        </p:spPr>
        <p:txBody>
          <a:bodyPr wrap="square" rtlCol="0">
            <a:spAutoFit/>
          </a:bodyPr>
          <a:lstStyle/>
          <a:p>
            <a:r>
              <a:rPr lang="zh-CN" altLang="en-US" sz="2600" b="1" spc="-200" dirty="0">
                <a:solidFill>
                  <a:schemeClr val="bg1"/>
                </a:solidFill>
                <a:cs typeface="+mn-ea"/>
                <a:sym typeface="+mn-lt"/>
              </a:rPr>
              <a:t>研究成果展示及应用</a:t>
            </a:r>
          </a:p>
        </p:txBody>
      </p:sp>
      <p:sp>
        <p:nvSpPr>
          <p:cNvPr id="50" name="淘宝-想搞设计PPT(倒卖必究)-50"/>
          <p:cNvSpPr txBox="1"/>
          <p:nvPr/>
        </p:nvSpPr>
        <p:spPr>
          <a:xfrm>
            <a:off x="428366" y="4302488"/>
            <a:ext cx="5400000" cy="261610"/>
          </a:xfrm>
          <a:prstGeom prst="rect">
            <a:avLst/>
          </a:prstGeom>
          <a:noFill/>
        </p:spPr>
        <p:txBody>
          <a:bodyPr wrap="square" rtlCol="0">
            <a:spAutoFit/>
          </a:bodyPr>
          <a:lstStyle/>
          <a:p>
            <a:r>
              <a:rPr lang="en-US" altLang="zh-CN" sz="1050" spc="50" dirty="0">
                <a:solidFill>
                  <a:schemeClr val="bg1"/>
                </a:solidFill>
                <a:cs typeface="+mn-ea"/>
                <a:sym typeface="+mn-lt"/>
              </a:rPr>
              <a:t>Display And Application Of Research Results</a:t>
            </a:r>
            <a:endParaRPr lang="zh-CN" altLang="en-US" sz="1050" spc="50" dirty="0">
              <a:solidFill>
                <a:schemeClr val="bg1"/>
              </a:solidFill>
              <a:cs typeface="+mn-ea"/>
              <a:sym typeface="+mn-lt"/>
            </a:endParaRPr>
          </a:p>
        </p:txBody>
      </p:sp>
      <p:sp>
        <p:nvSpPr>
          <p:cNvPr id="52" name="淘宝-想搞设计PPT(倒卖必究)-52"/>
          <p:cNvSpPr txBox="1"/>
          <p:nvPr/>
        </p:nvSpPr>
        <p:spPr>
          <a:xfrm>
            <a:off x="314103" y="4882213"/>
            <a:ext cx="860058" cy="507831"/>
          </a:xfrm>
          <a:prstGeom prst="rect">
            <a:avLst/>
          </a:prstGeom>
          <a:noFill/>
        </p:spPr>
        <p:txBody>
          <a:bodyPr wrap="square" rtlCol="0">
            <a:spAutoFit/>
          </a:bodyPr>
          <a:lstStyle/>
          <a:p>
            <a:pPr algn="ctr"/>
            <a:r>
              <a:rPr lang="en-US" altLang="zh-CN" sz="2600" dirty="0">
                <a:solidFill>
                  <a:schemeClr val="bg1"/>
                </a:solidFill>
                <a:cs typeface="+mn-ea"/>
                <a:sym typeface="+mn-lt"/>
              </a:rPr>
              <a:t>04\</a:t>
            </a:r>
            <a:endParaRPr lang="zh-CN" altLang="en-US" sz="2600" dirty="0">
              <a:solidFill>
                <a:schemeClr val="bg1"/>
              </a:solidFill>
              <a:cs typeface="+mn-ea"/>
              <a:sym typeface="+mn-lt"/>
            </a:endParaRPr>
          </a:p>
        </p:txBody>
      </p:sp>
      <p:sp>
        <p:nvSpPr>
          <p:cNvPr id="53" name="淘宝-想搞设计PPT(倒卖必究)-53"/>
          <p:cNvSpPr txBox="1"/>
          <p:nvPr/>
        </p:nvSpPr>
        <p:spPr>
          <a:xfrm>
            <a:off x="902994" y="4889907"/>
            <a:ext cx="4886183" cy="492443"/>
          </a:xfrm>
          <a:prstGeom prst="rect">
            <a:avLst/>
          </a:prstGeom>
          <a:noFill/>
        </p:spPr>
        <p:txBody>
          <a:bodyPr wrap="square" rtlCol="0">
            <a:spAutoFit/>
          </a:bodyPr>
          <a:lstStyle/>
          <a:p>
            <a:r>
              <a:rPr lang="zh-CN" altLang="en-US" sz="2600" b="1" spc="-200" dirty="0">
                <a:solidFill>
                  <a:schemeClr val="bg1"/>
                </a:solidFill>
                <a:cs typeface="+mn-ea"/>
                <a:sym typeface="+mn-lt"/>
              </a:rPr>
              <a:t>论文总结与致谢</a:t>
            </a:r>
          </a:p>
        </p:txBody>
      </p:sp>
      <p:sp>
        <p:nvSpPr>
          <p:cNvPr id="54" name="淘宝-想搞设计PPT(倒卖必究)-54"/>
          <p:cNvSpPr txBox="1"/>
          <p:nvPr/>
        </p:nvSpPr>
        <p:spPr>
          <a:xfrm>
            <a:off x="428366" y="5375082"/>
            <a:ext cx="5400000" cy="261610"/>
          </a:xfrm>
          <a:prstGeom prst="rect">
            <a:avLst/>
          </a:prstGeom>
          <a:noFill/>
        </p:spPr>
        <p:txBody>
          <a:bodyPr wrap="square" rtlCol="0">
            <a:spAutoFit/>
          </a:bodyPr>
          <a:lstStyle/>
          <a:p>
            <a:r>
              <a:rPr lang="en-US" altLang="zh-CN" sz="1050" spc="50" dirty="0">
                <a:solidFill>
                  <a:schemeClr val="bg1"/>
                </a:solidFill>
                <a:cs typeface="+mn-ea"/>
                <a:sym typeface="+mn-lt"/>
              </a:rPr>
              <a:t>Paper Summary And Thanks</a:t>
            </a:r>
            <a:endParaRPr lang="zh-CN" altLang="en-US" sz="1050" spc="50" dirty="0">
              <a:solidFill>
                <a:schemeClr val="bg1"/>
              </a:solidFill>
              <a:cs typeface="+mn-ea"/>
              <a:sym typeface="+mn-lt"/>
            </a:endParaRPr>
          </a:p>
        </p:txBody>
      </p:sp>
      <p:sp>
        <p:nvSpPr>
          <p:cNvPr id="38" name="淘宝-想搞设计PPT(倒卖必究)-38"/>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pic>
        <p:nvPicPr>
          <p:cNvPr id="56" name="Picture 55" descr="华中科技大学.png"/>
          <p:cNvPicPr>
            <a:picLocks noChangeAspect="1"/>
          </p:cNvPicPr>
          <p:nvPr/>
        </p:nvPicPr>
        <p:blipFill>
          <a:blip r:embed="rId5"/>
          <a:stretch>
            <a:fillRect/>
          </a:stretch>
        </p:blipFill>
        <p:spPr>
          <a:xfrm>
            <a:off x="323073" y="241278"/>
            <a:ext cx="2785387" cy="611788"/>
          </a:xfrm>
          <a:prstGeom prst="rect">
            <a:avLst/>
          </a:prstGeom>
        </p:spPr>
      </p:pic>
      <p:grpSp>
        <p:nvGrpSpPr>
          <p:cNvPr id="15" name="组合 14">
            <a:extLst>
              <a:ext uri="{FF2B5EF4-FFF2-40B4-BE49-F238E27FC236}">
                <a16:creationId xmlns:a16="http://schemas.microsoft.com/office/drawing/2014/main" id="{BC91EA2A-8DAD-E724-BEC4-25DB62722150}"/>
              </a:ext>
            </a:extLst>
          </p:cNvPr>
          <p:cNvGrpSpPr/>
          <p:nvPr/>
        </p:nvGrpSpPr>
        <p:grpSpPr>
          <a:xfrm>
            <a:off x="3686628" y="432229"/>
            <a:ext cx="8182299" cy="338554"/>
            <a:chOff x="3686628" y="432229"/>
            <a:chExt cx="8182299" cy="338554"/>
          </a:xfrm>
        </p:grpSpPr>
        <p:sp>
          <p:nvSpPr>
            <p:cNvPr id="17" name="淘宝-想搞设计PPT(倒卖必究)-17">
              <a:extLst>
                <a:ext uri="{FF2B5EF4-FFF2-40B4-BE49-F238E27FC236}">
                  <a16:creationId xmlns:a16="http://schemas.microsoft.com/office/drawing/2014/main" id="{9369B18C-6BFB-72CE-6ECE-9E21F437E279}"/>
                </a:ext>
              </a:extLst>
            </p:cNvPr>
            <p:cNvSpPr txBox="1"/>
            <p:nvPr/>
          </p:nvSpPr>
          <p:spPr>
            <a:xfrm>
              <a:off x="9924012" y="432229"/>
              <a:ext cx="1944915" cy="338554"/>
            </a:xfrm>
            <a:prstGeom prst="rect">
              <a:avLst/>
            </a:prstGeom>
            <a:noFill/>
          </p:spPr>
          <p:txBody>
            <a:bodyPr wrap="square" rtlCol="0">
              <a:spAutoFit/>
            </a:bodyPr>
            <a:lstStyle/>
            <a:p>
              <a:r>
                <a:rPr lang="zh-CN" altLang="en-US" sz="1600" spc="-150" dirty="0">
                  <a:solidFill>
                    <a:schemeClr val="bg1"/>
                  </a:solidFill>
                  <a:cs typeface="+mn-ea"/>
                  <a:sym typeface="+mn-lt"/>
                </a:rPr>
                <a:t>论文总结</a:t>
              </a:r>
            </a:p>
          </p:txBody>
        </p:sp>
        <p:grpSp>
          <p:nvGrpSpPr>
            <p:cNvPr id="18" name="组合 17">
              <a:extLst>
                <a:ext uri="{FF2B5EF4-FFF2-40B4-BE49-F238E27FC236}">
                  <a16:creationId xmlns:a16="http://schemas.microsoft.com/office/drawing/2014/main" id="{A20CC75E-224E-966A-75FC-56F1332BFE99}"/>
                </a:ext>
              </a:extLst>
            </p:cNvPr>
            <p:cNvGrpSpPr/>
            <p:nvPr/>
          </p:nvGrpSpPr>
          <p:grpSpPr>
            <a:xfrm>
              <a:off x="3686628" y="432229"/>
              <a:ext cx="6754560" cy="338554"/>
              <a:chOff x="3686628" y="432229"/>
              <a:chExt cx="6754560" cy="338554"/>
            </a:xfrm>
          </p:grpSpPr>
          <p:sp>
            <p:nvSpPr>
              <p:cNvPr id="19" name="淘宝-想搞设计PPT(倒卖必究)-19">
                <a:extLst>
                  <a:ext uri="{FF2B5EF4-FFF2-40B4-BE49-F238E27FC236}">
                    <a16:creationId xmlns:a16="http://schemas.microsoft.com/office/drawing/2014/main" id="{E9C31990-8BF4-63DF-2769-45AA7083498E}"/>
                  </a:ext>
                </a:extLst>
              </p:cNvPr>
              <p:cNvSpPr txBox="1"/>
              <p:nvPr/>
            </p:nvSpPr>
            <p:spPr>
              <a:xfrm>
                <a:off x="3686628"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选题背景</a:t>
                </a:r>
              </a:p>
            </p:txBody>
          </p:sp>
          <p:sp>
            <p:nvSpPr>
              <p:cNvPr id="20" name="淘宝-想搞设计PPT(倒卖必究)-20">
                <a:extLst>
                  <a:ext uri="{FF2B5EF4-FFF2-40B4-BE49-F238E27FC236}">
                    <a16:creationId xmlns:a16="http://schemas.microsoft.com/office/drawing/2014/main" id="{04448D44-9880-3DCE-2EBE-E690D8E6A57F}"/>
                  </a:ext>
                </a:extLst>
              </p:cNvPr>
              <p:cNvSpPr txBox="1"/>
              <p:nvPr/>
            </p:nvSpPr>
            <p:spPr>
              <a:xfrm>
                <a:off x="5878285"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研究方法</a:t>
                </a:r>
              </a:p>
            </p:txBody>
          </p:sp>
          <p:sp>
            <p:nvSpPr>
              <p:cNvPr id="21" name="淘宝-想搞设计PPT(倒卖必究)-21">
                <a:extLst>
                  <a:ext uri="{FF2B5EF4-FFF2-40B4-BE49-F238E27FC236}">
                    <a16:creationId xmlns:a16="http://schemas.microsoft.com/office/drawing/2014/main" id="{45CBA264-F6ED-F134-9C72-6B64E59EB5BF}"/>
                  </a:ext>
                </a:extLst>
              </p:cNvPr>
              <p:cNvSpPr txBox="1"/>
              <p:nvPr/>
            </p:nvSpPr>
            <p:spPr>
              <a:xfrm>
                <a:off x="7881256"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研究成果</a:t>
                </a:r>
              </a:p>
            </p:txBody>
          </p:sp>
        </p:grpSp>
      </p:grpSp>
    </p:spTree>
  </p:cSld>
  <p:clrMapOvr>
    <a:masterClrMapping/>
  </p:clrMapOvr>
  <mc:AlternateContent xmlns:mc="http://schemas.openxmlformats.org/markup-compatibility/2006" xmlns:p14="http://schemas.microsoft.com/office/powerpoint/2010/main">
    <mc:Choice Requires="p14">
      <p:transition spd="slow" p14:dur="2500" advClick="0" advTm="4000">
        <p14:reveal/>
      </p:transition>
    </mc:Choice>
    <mc:Fallback xmlns="">
      <p:transition spd="slow" advClick="0" advTm="4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想搞设计PPT(倒卖必究)-10">
            <a:extLst>
              <a:ext uri="{FF2B5EF4-FFF2-40B4-BE49-F238E27FC236}">
                <a16:creationId xmlns:a16="http://schemas.microsoft.com/office/drawing/2014/main" id="{16BB13B6-6650-BEBC-39FC-64BEB490C913}"/>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8" name="淘宝-想搞设计PPT(倒卖必究)-8">
            <a:extLst>
              <a:ext uri="{FF2B5EF4-FFF2-40B4-BE49-F238E27FC236}">
                <a16:creationId xmlns:a16="http://schemas.microsoft.com/office/drawing/2014/main" id="{0447A6B0-7015-4D63-3969-1D2EE52EE101}"/>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7" name="淘宝-想搞设计PPT(倒卖必究)-7">
            <a:extLst>
              <a:ext uri="{FF2B5EF4-FFF2-40B4-BE49-F238E27FC236}">
                <a16:creationId xmlns:a16="http://schemas.microsoft.com/office/drawing/2014/main" id="{B9F588C9-02D6-2CE7-01FA-7D6BB039E929}"/>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20</a:t>
            </a:fld>
            <a:endParaRPr lang="zh-CN" altLang="en-US"/>
          </a:p>
        </p:txBody>
      </p:sp>
      <p:sp>
        <p:nvSpPr>
          <p:cNvPr id="13" name="淘宝-想搞设计PPT(倒卖必究)-13"/>
          <p:cNvSpPr/>
          <p:nvPr/>
        </p:nvSpPr>
        <p:spPr>
          <a:xfrm rot="2700000">
            <a:off x="1167169" y="2080358"/>
            <a:ext cx="2895303" cy="3222253"/>
          </a:xfrm>
          <a:custGeom>
            <a:avLst/>
            <a:gdLst>
              <a:gd name="connsiteX0" fmla="*/ 1586997 w 2895303"/>
              <a:gd name="connsiteY0" fmla="*/ 0 h 3222253"/>
              <a:gd name="connsiteX1" fmla="*/ 1630197 w 2895303"/>
              <a:gd name="connsiteY1" fmla="*/ 0 h 3222253"/>
              <a:gd name="connsiteX2" fmla="*/ 1630197 w 2895303"/>
              <a:gd name="connsiteY2" fmla="*/ 744 h 3222253"/>
              <a:gd name="connsiteX3" fmla="*/ 2895303 w 2895303"/>
              <a:gd name="connsiteY3" fmla="*/ 744 h 3222253"/>
              <a:gd name="connsiteX4" fmla="*/ 2895303 w 2895303"/>
              <a:gd name="connsiteY4" fmla="*/ 43944 h 3222253"/>
              <a:gd name="connsiteX5" fmla="*/ 1630197 w 2895303"/>
              <a:gd name="connsiteY5" fmla="*/ 43944 h 3222253"/>
              <a:gd name="connsiteX6" fmla="*/ 1630197 w 2895303"/>
              <a:gd name="connsiteY6" fmla="*/ 3222000 h 3222253"/>
              <a:gd name="connsiteX7" fmla="*/ 1622205 w 2895303"/>
              <a:gd name="connsiteY7" fmla="*/ 3222000 h 3222253"/>
              <a:gd name="connsiteX8" fmla="*/ 1622204 w 2895303"/>
              <a:gd name="connsiteY8" fmla="*/ 3222253 h 3222253"/>
              <a:gd name="connsiteX9" fmla="*/ 2204 w 2895303"/>
              <a:gd name="connsiteY9" fmla="*/ 3222253 h 3222253"/>
              <a:gd name="connsiteX10" fmla="*/ 2204 w 2895303"/>
              <a:gd name="connsiteY10" fmla="*/ 3220047 h 3222253"/>
              <a:gd name="connsiteX11" fmla="*/ 0 w 2895303"/>
              <a:gd name="connsiteY11" fmla="*/ 3220047 h 3222253"/>
              <a:gd name="connsiteX12" fmla="*/ 0 w 2895303"/>
              <a:gd name="connsiteY12" fmla="*/ 1600047 h 3222253"/>
              <a:gd name="connsiteX13" fmla="*/ 570 w 2895303"/>
              <a:gd name="connsiteY13" fmla="*/ 1600047 h 3222253"/>
              <a:gd name="connsiteX14" fmla="*/ 570 w 2895303"/>
              <a:gd name="connsiteY14" fmla="*/ 1599478 h 3222253"/>
              <a:gd name="connsiteX15" fmla="*/ 1296570 w 2895303"/>
              <a:gd name="connsiteY15" fmla="*/ 1599479 h 3222253"/>
              <a:gd name="connsiteX16" fmla="*/ 1296570 w 2895303"/>
              <a:gd name="connsiteY16" fmla="*/ 1642678 h 3222253"/>
              <a:gd name="connsiteX17" fmla="*/ 43200 w 2895303"/>
              <a:gd name="connsiteY17" fmla="*/ 1642678 h 3222253"/>
              <a:gd name="connsiteX18" fmla="*/ 43200 w 2895303"/>
              <a:gd name="connsiteY18" fmla="*/ 3179053 h 3222253"/>
              <a:gd name="connsiteX19" fmla="*/ 1586997 w 2895303"/>
              <a:gd name="connsiteY19" fmla="*/ 3179053 h 322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5303" h="3222253">
                <a:moveTo>
                  <a:pt x="1586997" y="0"/>
                </a:moveTo>
                <a:lnTo>
                  <a:pt x="1630197" y="0"/>
                </a:lnTo>
                <a:lnTo>
                  <a:pt x="1630197" y="744"/>
                </a:lnTo>
                <a:lnTo>
                  <a:pt x="2895303" y="744"/>
                </a:lnTo>
                <a:lnTo>
                  <a:pt x="2895303" y="43944"/>
                </a:lnTo>
                <a:lnTo>
                  <a:pt x="1630197" y="43944"/>
                </a:lnTo>
                <a:lnTo>
                  <a:pt x="1630197" y="3222000"/>
                </a:lnTo>
                <a:lnTo>
                  <a:pt x="1622205" y="3222000"/>
                </a:lnTo>
                <a:lnTo>
                  <a:pt x="1622204" y="3222253"/>
                </a:lnTo>
                <a:lnTo>
                  <a:pt x="2204" y="3222253"/>
                </a:lnTo>
                <a:lnTo>
                  <a:pt x="2204" y="3220047"/>
                </a:lnTo>
                <a:lnTo>
                  <a:pt x="0" y="3220047"/>
                </a:lnTo>
                <a:lnTo>
                  <a:pt x="0" y="1600047"/>
                </a:lnTo>
                <a:lnTo>
                  <a:pt x="570" y="1600047"/>
                </a:lnTo>
                <a:lnTo>
                  <a:pt x="570" y="1599478"/>
                </a:lnTo>
                <a:lnTo>
                  <a:pt x="1296570" y="1599479"/>
                </a:lnTo>
                <a:lnTo>
                  <a:pt x="1296570" y="1642678"/>
                </a:lnTo>
                <a:lnTo>
                  <a:pt x="43200" y="1642678"/>
                </a:lnTo>
                <a:lnTo>
                  <a:pt x="43200" y="3179053"/>
                </a:lnTo>
                <a:lnTo>
                  <a:pt x="1586997" y="3179053"/>
                </a:lnTo>
                <a:close/>
              </a:path>
            </a:pathLst>
          </a:cu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淘宝-想搞设计PPT(倒卖必究)-14"/>
          <p:cNvSpPr/>
          <p:nvPr/>
        </p:nvSpPr>
        <p:spPr>
          <a:xfrm rot="18900000" flipH="1">
            <a:off x="3358406" y="2517376"/>
            <a:ext cx="3231814" cy="2579404"/>
          </a:xfrm>
          <a:custGeom>
            <a:avLst/>
            <a:gdLst>
              <a:gd name="connsiteX0" fmla="*/ 0 w 3231814"/>
              <a:gd name="connsiteY0" fmla="*/ 1261804 h 2579404"/>
              <a:gd name="connsiteX1" fmla="*/ 0 w 3231814"/>
              <a:gd name="connsiteY1" fmla="*/ 2579404 h 2579404"/>
              <a:gd name="connsiteX2" fmla="*/ 43200 w 3231814"/>
              <a:gd name="connsiteY2" fmla="*/ 2579404 h 2579404"/>
              <a:gd name="connsiteX3" fmla="*/ 43200 w 3231814"/>
              <a:gd name="connsiteY3" fmla="*/ 1303992 h 2579404"/>
              <a:gd name="connsiteX4" fmla="*/ 3231560 w 3231814"/>
              <a:gd name="connsiteY4" fmla="*/ 1303992 h 2579404"/>
              <a:gd name="connsiteX5" fmla="*/ 3231560 w 3231814"/>
              <a:gd name="connsiteY5" fmla="*/ 1296000 h 2579404"/>
              <a:gd name="connsiteX6" fmla="*/ 3231814 w 3231814"/>
              <a:gd name="connsiteY6" fmla="*/ 1296000 h 2579404"/>
              <a:gd name="connsiteX7" fmla="*/ 3231814 w 3231814"/>
              <a:gd name="connsiteY7" fmla="*/ 0 h 2579404"/>
              <a:gd name="connsiteX8" fmla="*/ 3188614 w 3231814"/>
              <a:gd name="connsiteY8" fmla="*/ 0 h 2579404"/>
              <a:gd name="connsiteX9" fmla="*/ 3188614 w 3231814"/>
              <a:gd name="connsiteY9" fmla="*/ 1260792 h 2579404"/>
              <a:gd name="connsiteX10" fmla="*/ 2360 w 3231814"/>
              <a:gd name="connsiteY10" fmla="*/ 1260792 h 2579404"/>
              <a:gd name="connsiteX11" fmla="*/ 2360 w 3231814"/>
              <a:gd name="connsiteY11" fmla="*/ 1261804 h 2579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1814" h="2579404">
                <a:moveTo>
                  <a:pt x="0" y="1261804"/>
                </a:moveTo>
                <a:lnTo>
                  <a:pt x="0" y="2579404"/>
                </a:lnTo>
                <a:lnTo>
                  <a:pt x="43200" y="2579404"/>
                </a:lnTo>
                <a:lnTo>
                  <a:pt x="43200" y="1303992"/>
                </a:lnTo>
                <a:lnTo>
                  <a:pt x="3231560" y="1303992"/>
                </a:lnTo>
                <a:lnTo>
                  <a:pt x="3231560" y="1296000"/>
                </a:lnTo>
                <a:lnTo>
                  <a:pt x="3231814" y="1296000"/>
                </a:lnTo>
                <a:lnTo>
                  <a:pt x="3231814" y="0"/>
                </a:lnTo>
                <a:lnTo>
                  <a:pt x="3188614" y="0"/>
                </a:lnTo>
                <a:lnTo>
                  <a:pt x="3188614" y="1260792"/>
                </a:lnTo>
                <a:lnTo>
                  <a:pt x="2360" y="1260792"/>
                </a:lnTo>
                <a:lnTo>
                  <a:pt x="2360" y="1261804"/>
                </a:lnTo>
                <a:close/>
              </a:path>
            </a:pathLst>
          </a:cu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淘宝-想搞设计PPT(倒卖必究)-15"/>
          <p:cNvSpPr/>
          <p:nvPr/>
        </p:nvSpPr>
        <p:spPr>
          <a:xfrm rot="13500000">
            <a:off x="5944694" y="2191949"/>
            <a:ext cx="2577305" cy="3231560"/>
          </a:xfrm>
          <a:custGeom>
            <a:avLst/>
            <a:gdLst>
              <a:gd name="connsiteX0" fmla="*/ 1317600 w 2577305"/>
              <a:gd name="connsiteY0" fmla="*/ 3231560 h 3231560"/>
              <a:gd name="connsiteX1" fmla="*/ 0 w 2577305"/>
              <a:gd name="connsiteY1" fmla="*/ 3231559 h 3231560"/>
              <a:gd name="connsiteX2" fmla="*/ 0 w 2577305"/>
              <a:gd name="connsiteY2" fmla="*/ 3188359 h 3231560"/>
              <a:gd name="connsiteX3" fmla="*/ 1275412 w 2577305"/>
              <a:gd name="connsiteY3" fmla="*/ 3188360 h 3231560"/>
              <a:gd name="connsiteX4" fmla="*/ 1275412 w 2577305"/>
              <a:gd name="connsiteY4" fmla="*/ 0 h 3231560"/>
              <a:gd name="connsiteX5" fmla="*/ 1318612 w 2577305"/>
              <a:gd name="connsiteY5" fmla="*/ 0 h 3231560"/>
              <a:gd name="connsiteX6" fmla="*/ 1318612 w 2577305"/>
              <a:gd name="connsiteY6" fmla="*/ 1841 h 3231560"/>
              <a:gd name="connsiteX7" fmla="*/ 2577305 w 2577305"/>
              <a:gd name="connsiteY7" fmla="*/ 1841 h 3231560"/>
              <a:gd name="connsiteX8" fmla="*/ 2577305 w 2577305"/>
              <a:gd name="connsiteY8" fmla="*/ 45041 h 3231560"/>
              <a:gd name="connsiteX9" fmla="*/ 1318612 w 2577305"/>
              <a:gd name="connsiteY9" fmla="*/ 45041 h 3231560"/>
              <a:gd name="connsiteX10" fmla="*/ 1318612 w 2577305"/>
              <a:gd name="connsiteY10" fmla="*/ 3229199 h 3231560"/>
              <a:gd name="connsiteX11" fmla="*/ 1317600 w 2577305"/>
              <a:gd name="connsiteY11" fmla="*/ 3229199 h 323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7305" h="3231560">
                <a:moveTo>
                  <a:pt x="1317600" y="3231560"/>
                </a:moveTo>
                <a:lnTo>
                  <a:pt x="0" y="3231559"/>
                </a:lnTo>
                <a:lnTo>
                  <a:pt x="0" y="3188359"/>
                </a:lnTo>
                <a:lnTo>
                  <a:pt x="1275412" y="3188360"/>
                </a:lnTo>
                <a:lnTo>
                  <a:pt x="1275412" y="0"/>
                </a:lnTo>
                <a:lnTo>
                  <a:pt x="1318612" y="0"/>
                </a:lnTo>
                <a:lnTo>
                  <a:pt x="1318612" y="1841"/>
                </a:lnTo>
                <a:lnTo>
                  <a:pt x="2577305" y="1841"/>
                </a:lnTo>
                <a:lnTo>
                  <a:pt x="2577305" y="45041"/>
                </a:lnTo>
                <a:lnTo>
                  <a:pt x="1318612" y="45041"/>
                </a:lnTo>
                <a:lnTo>
                  <a:pt x="1318612" y="3229199"/>
                </a:lnTo>
                <a:lnTo>
                  <a:pt x="1317600" y="3229199"/>
                </a:lnTo>
                <a:close/>
              </a:path>
            </a:pathLst>
          </a:cu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淘宝-想搞设计PPT(倒卖必究)-16"/>
          <p:cNvSpPr/>
          <p:nvPr/>
        </p:nvSpPr>
        <p:spPr>
          <a:xfrm rot="13500000">
            <a:off x="8142148" y="2308187"/>
            <a:ext cx="2893052" cy="3224405"/>
          </a:xfrm>
          <a:custGeom>
            <a:avLst/>
            <a:gdLst>
              <a:gd name="connsiteX0" fmla="*/ 1638376 w 2893052"/>
              <a:gd name="connsiteY0" fmla="*/ 3224405 h 3224405"/>
              <a:gd name="connsiteX1" fmla="*/ 375 w 2893052"/>
              <a:gd name="connsiteY1" fmla="*/ 3224405 h 3224405"/>
              <a:gd name="connsiteX2" fmla="*/ 375 w 2893052"/>
              <a:gd name="connsiteY2" fmla="*/ 3223970 h 3224405"/>
              <a:gd name="connsiteX3" fmla="*/ 0 w 2893052"/>
              <a:gd name="connsiteY3" fmla="*/ 3223970 h 3224405"/>
              <a:gd name="connsiteX4" fmla="*/ 1 w 2893052"/>
              <a:gd name="connsiteY4" fmla="*/ 1596769 h 3224405"/>
              <a:gd name="connsiteX5" fmla="*/ 2023 w 2893052"/>
              <a:gd name="connsiteY5" fmla="*/ 1596769 h 3224405"/>
              <a:gd name="connsiteX6" fmla="*/ 2023 w 2893052"/>
              <a:gd name="connsiteY6" fmla="*/ 1594742 h 3224405"/>
              <a:gd name="connsiteX7" fmla="*/ 1298024 w 2893052"/>
              <a:gd name="connsiteY7" fmla="*/ 1594742 h 3224405"/>
              <a:gd name="connsiteX8" fmla="*/ 1298024 w 2893052"/>
              <a:gd name="connsiteY8" fmla="*/ 1637942 h 3224405"/>
              <a:gd name="connsiteX9" fmla="*/ 43201 w 2893052"/>
              <a:gd name="connsiteY9" fmla="*/ 1637942 h 3224405"/>
              <a:gd name="connsiteX10" fmla="*/ 43201 w 2893052"/>
              <a:gd name="connsiteY10" fmla="*/ 3181205 h 3224405"/>
              <a:gd name="connsiteX11" fmla="*/ 1596190 w 2893052"/>
              <a:gd name="connsiteY11" fmla="*/ 3181205 h 3224405"/>
              <a:gd name="connsiteX12" fmla="*/ 1596190 w 2893052"/>
              <a:gd name="connsiteY12" fmla="*/ 0 h 3224405"/>
              <a:gd name="connsiteX13" fmla="*/ 2893052 w 2893052"/>
              <a:gd name="connsiteY13" fmla="*/ 0 h 3224405"/>
              <a:gd name="connsiteX14" fmla="*/ 2893052 w 2893052"/>
              <a:gd name="connsiteY14" fmla="*/ 42915 h 3224405"/>
              <a:gd name="connsiteX15" fmla="*/ 1639390 w 2893052"/>
              <a:gd name="connsiteY15" fmla="*/ 42915 h 3224405"/>
              <a:gd name="connsiteX16" fmla="*/ 1639390 w 2893052"/>
              <a:gd name="connsiteY16" fmla="*/ 3222045 h 3224405"/>
              <a:gd name="connsiteX17" fmla="*/ 1638376 w 2893052"/>
              <a:gd name="connsiteY17" fmla="*/ 3222045 h 32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3052" h="3224405">
                <a:moveTo>
                  <a:pt x="1638376" y="3224405"/>
                </a:moveTo>
                <a:lnTo>
                  <a:pt x="375" y="3224405"/>
                </a:lnTo>
                <a:lnTo>
                  <a:pt x="375" y="3223970"/>
                </a:lnTo>
                <a:lnTo>
                  <a:pt x="0" y="3223970"/>
                </a:lnTo>
                <a:lnTo>
                  <a:pt x="1" y="1596769"/>
                </a:lnTo>
                <a:lnTo>
                  <a:pt x="2023" y="1596769"/>
                </a:lnTo>
                <a:lnTo>
                  <a:pt x="2023" y="1594742"/>
                </a:lnTo>
                <a:lnTo>
                  <a:pt x="1298024" y="1594742"/>
                </a:lnTo>
                <a:lnTo>
                  <a:pt x="1298024" y="1637942"/>
                </a:lnTo>
                <a:lnTo>
                  <a:pt x="43201" y="1637942"/>
                </a:lnTo>
                <a:lnTo>
                  <a:pt x="43201" y="3181205"/>
                </a:lnTo>
                <a:lnTo>
                  <a:pt x="1596190" y="3181205"/>
                </a:lnTo>
                <a:lnTo>
                  <a:pt x="1596190" y="0"/>
                </a:lnTo>
                <a:lnTo>
                  <a:pt x="2893052" y="0"/>
                </a:lnTo>
                <a:lnTo>
                  <a:pt x="2893052" y="42915"/>
                </a:lnTo>
                <a:lnTo>
                  <a:pt x="1639390" y="42915"/>
                </a:lnTo>
                <a:lnTo>
                  <a:pt x="1639390" y="3222045"/>
                </a:lnTo>
                <a:lnTo>
                  <a:pt x="1638376" y="3222045"/>
                </a:lnTo>
                <a:close/>
              </a:path>
            </a:pathLst>
          </a:cu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淘宝-想搞设计PPT(倒卖必究)-17"/>
          <p:cNvSpPr/>
          <p:nvPr/>
        </p:nvSpPr>
        <p:spPr>
          <a:xfrm rot="2700000">
            <a:off x="1059523" y="3267080"/>
            <a:ext cx="1080000" cy="1080000"/>
          </a:xfrm>
          <a:prstGeom prst="rect">
            <a:avLst/>
          </a:prstGeom>
          <a:gradFill flip="none" rotWithShape="1">
            <a:gsLst>
              <a:gs pos="49000">
                <a:srgbClr val="0F4571"/>
              </a:gs>
              <a:gs pos="100000">
                <a:srgbClr val="0F4571">
                  <a:lumMod val="16000"/>
                  <a:lumOff val="84000"/>
                </a:srgbClr>
              </a:gs>
            </a:gsLst>
            <a:lin ang="27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淘宝-想搞设计PPT(倒卖必究)-18"/>
          <p:cNvSpPr/>
          <p:nvPr/>
        </p:nvSpPr>
        <p:spPr>
          <a:xfrm rot="2700000">
            <a:off x="3309188" y="3267079"/>
            <a:ext cx="1080000" cy="1080000"/>
          </a:xfrm>
          <a:prstGeom prst="rect">
            <a:avLst/>
          </a:prstGeom>
          <a:gradFill flip="none" rotWithShape="1">
            <a:gsLst>
              <a:gs pos="49000">
                <a:srgbClr val="0F4571"/>
              </a:gs>
              <a:gs pos="100000">
                <a:srgbClr val="0F4571">
                  <a:lumMod val="16000"/>
                  <a:lumOff val="84000"/>
                </a:srgbClr>
              </a:gs>
            </a:gsLst>
            <a:lin ang="27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淘宝-想搞设计PPT(倒卖必究)-19"/>
          <p:cNvSpPr/>
          <p:nvPr/>
        </p:nvSpPr>
        <p:spPr>
          <a:xfrm rot="2700000">
            <a:off x="5557095" y="3267079"/>
            <a:ext cx="1080000" cy="1080000"/>
          </a:xfrm>
          <a:prstGeom prst="rect">
            <a:avLst/>
          </a:prstGeom>
          <a:gradFill flip="none" rotWithShape="1">
            <a:gsLst>
              <a:gs pos="49000">
                <a:srgbClr val="0F4571"/>
              </a:gs>
              <a:gs pos="100000">
                <a:srgbClr val="0F4571">
                  <a:lumMod val="16000"/>
                  <a:lumOff val="84000"/>
                </a:srgbClr>
              </a:gs>
            </a:gsLst>
            <a:lin ang="27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淘宝-想搞设计PPT(倒卖必究)-20"/>
          <p:cNvSpPr/>
          <p:nvPr/>
        </p:nvSpPr>
        <p:spPr>
          <a:xfrm rot="2700000">
            <a:off x="7814830" y="3267079"/>
            <a:ext cx="1080000" cy="1080000"/>
          </a:xfrm>
          <a:prstGeom prst="rect">
            <a:avLst/>
          </a:prstGeom>
          <a:gradFill flip="none" rotWithShape="1">
            <a:gsLst>
              <a:gs pos="49000">
                <a:srgbClr val="0F4571"/>
              </a:gs>
              <a:gs pos="100000">
                <a:srgbClr val="0F4571">
                  <a:lumMod val="16000"/>
                  <a:lumOff val="84000"/>
                </a:srgbClr>
              </a:gs>
            </a:gsLst>
            <a:lin ang="27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淘宝-想搞设计PPT(倒卖必究)-21"/>
          <p:cNvSpPr/>
          <p:nvPr/>
        </p:nvSpPr>
        <p:spPr>
          <a:xfrm rot="2700000">
            <a:off x="10052403" y="3267080"/>
            <a:ext cx="1080000" cy="1080000"/>
          </a:xfrm>
          <a:prstGeom prst="rect">
            <a:avLst/>
          </a:prstGeom>
          <a:gradFill flip="none" rotWithShape="1">
            <a:gsLst>
              <a:gs pos="49000">
                <a:srgbClr val="0F4571"/>
              </a:gs>
              <a:gs pos="100000">
                <a:srgbClr val="0F4571">
                  <a:lumMod val="16000"/>
                  <a:lumOff val="84000"/>
                </a:srgbClr>
              </a:gs>
            </a:gsLst>
            <a:lin ang="27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淘宝-想搞设计PPT(倒卖必究)-25"/>
          <p:cNvSpPr txBox="1"/>
          <p:nvPr/>
        </p:nvSpPr>
        <p:spPr>
          <a:xfrm>
            <a:off x="3051064" y="1318854"/>
            <a:ext cx="1586844" cy="492443"/>
          </a:xfrm>
          <a:prstGeom prst="rect">
            <a:avLst/>
          </a:prstGeom>
          <a:noFill/>
        </p:spPr>
        <p:txBody>
          <a:bodyPr wrap="square" rtlCol="0">
            <a:spAutoFit/>
          </a:bodyPr>
          <a:lstStyle/>
          <a:p>
            <a:pPr algn="ctr"/>
            <a:r>
              <a:rPr lang="zh-CN" altLang="en-US" sz="2600" b="1" dirty="0">
                <a:solidFill>
                  <a:srgbClr val="31516E"/>
                </a:solidFill>
                <a:cs typeface="+mn-ea"/>
                <a:sym typeface="+mn-lt"/>
              </a:rPr>
              <a:t>论文总结</a:t>
            </a:r>
          </a:p>
        </p:txBody>
      </p:sp>
      <p:sp>
        <p:nvSpPr>
          <p:cNvPr id="24" name="淘宝-想搞设计PPT(倒卖必究)-24"/>
          <p:cNvSpPr txBox="1"/>
          <p:nvPr/>
        </p:nvSpPr>
        <p:spPr>
          <a:xfrm>
            <a:off x="2361730" y="1729233"/>
            <a:ext cx="2970807" cy="812530"/>
          </a:xfrm>
          <a:prstGeom prst="rect">
            <a:avLst/>
          </a:prstGeom>
          <a:noFill/>
        </p:spPr>
        <p:txBody>
          <a:bodyPr wrap="square" rtlCol="0">
            <a:spAutoFit/>
          </a:bodyPr>
          <a:lstStyle/>
          <a:p>
            <a:pPr algn="ctr">
              <a:lnSpc>
                <a:spcPct val="130000"/>
              </a:lnSpc>
            </a:pPr>
            <a:r>
              <a:rPr lang="en-US" altLang="zh-CN" sz="1200" spc="40" dirty="0">
                <a:solidFill>
                  <a:srgbClr val="31516E"/>
                </a:solidFill>
                <a:cs typeface="+mn-ea"/>
                <a:sym typeface="+mn-lt"/>
              </a:rPr>
              <a:t>Add your text here. Add your text here. Add your text here. Add your text here. Add your text here</a:t>
            </a:r>
          </a:p>
        </p:txBody>
      </p:sp>
      <p:sp>
        <p:nvSpPr>
          <p:cNvPr id="30" name="淘宝-想搞设计PPT(倒卖必究)-30"/>
          <p:cNvSpPr txBox="1"/>
          <p:nvPr/>
        </p:nvSpPr>
        <p:spPr>
          <a:xfrm>
            <a:off x="7561408" y="1318854"/>
            <a:ext cx="1586844" cy="492443"/>
          </a:xfrm>
          <a:prstGeom prst="rect">
            <a:avLst/>
          </a:prstGeom>
          <a:noFill/>
        </p:spPr>
        <p:txBody>
          <a:bodyPr wrap="square" rtlCol="0">
            <a:spAutoFit/>
          </a:bodyPr>
          <a:lstStyle/>
          <a:p>
            <a:pPr algn="ctr"/>
            <a:r>
              <a:rPr lang="zh-CN" altLang="en-US" sz="2600" b="1" dirty="0">
                <a:solidFill>
                  <a:srgbClr val="31516E"/>
                </a:solidFill>
                <a:cs typeface="+mn-ea"/>
                <a:sym typeface="+mn-lt"/>
              </a:rPr>
              <a:t>论文总结</a:t>
            </a:r>
          </a:p>
        </p:txBody>
      </p:sp>
      <p:sp>
        <p:nvSpPr>
          <p:cNvPr id="29" name="淘宝-想搞设计PPT(倒卖必究)-29"/>
          <p:cNvSpPr txBox="1"/>
          <p:nvPr/>
        </p:nvSpPr>
        <p:spPr>
          <a:xfrm>
            <a:off x="6859152" y="1729233"/>
            <a:ext cx="2970807" cy="812530"/>
          </a:xfrm>
          <a:prstGeom prst="rect">
            <a:avLst/>
          </a:prstGeom>
          <a:noFill/>
        </p:spPr>
        <p:txBody>
          <a:bodyPr wrap="square" rtlCol="0">
            <a:spAutoFit/>
          </a:bodyPr>
          <a:lstStyle/>
          <a:p>
            <a:pPr algn="ctr">
              <a:lnSpc>
                <a:spcPct val="130000"/>
              </a:lnSpc>
            </a:pPr>
            <a:r>
              <a:rPr lang="en-US" altLang="zh-CN" sz="1200" spc="40" dirty="0">
                <a:solidFill>
                  <a:srgbClr val="31516E"/>
                </a:solidFill>
                <a:cs typeface="+mn-ea"/>
                <a:sym typeface="+mn-lt"/>
              </a:rPr>
              <a:t>Add your text here. Add your text here. Add your text here. Add your text here. Add your text here</a:t>
            </a:r>
          </a:p>
        </p:txBody>
      </p:sp>
      <p:sp>
        <p:nvSpPr>
          <p:cNvPr id="35" name="淘宝-想搞设计PPT(倒卖必究)-35"/>
          <p:cNvSpPr txBox="1"/>
          <p:nvPr/>
        </p:nvSpPr>
        <p:spPr>
          <a:xfrm>
            <a:off x="9798981" y="5079026"/>
            <a:ext cx="1586844" cy="492443"/>
          </a:xfrm>
          <a:prstGeom prst="rect">
            <a:avLst/>
          </a:prstGeom>
          <a:noFill/>
        </p:spPr>
        <p:txBody>
          <a:bodyPr wrap="square" rtlCol="0">
            <a:spAutoFit/>
          </a:bodyPr>
          <a:lstStyle/>
          <a:p>
            <a:pPr algn="ctr"/>
            <a:r>
              <a:rPr lang="zh-CN" altLang="en-US" sz="2600" b="1" dirty="0">
                <a:solidFill>
                  <a:srgbClr val="31516E"/>
                </a:solidFill>
                <a:cs typeface="+mn-ea"/>
                <a:sym typeface="+mn-lt"/>
              </a:rPr>
              <a:t>论文总结</a:t>
            </a:r>
          </a:p>
        </p:txBody>
      </p:sp>
      <p:sp>
        <p:nvSpPr>
          <p:cNvPr id="34" name="淘宝-想搞设计PPT(倒卖必究)-34"/>
          <p:cNvSpPr txBox="1"/>
          <p:nvPr/>
        </p:nvSpPr>
        <p:spPr>
          <a:xfrm>
            <a:off x="9106999" y="5507681"/>
            <a:ext cx="2970807" cy="812530"/>
          </a:xfrm>
          <a:prstGeom prst="rect">
            <a:avLst/>
          </a:prstGeom>
          <a:noFill/>
        </p:spPr>
        <p:txBody>
          <a:bodyPr wrap="square" rtlCol="0">
            <a:spAutoFit/>
          </a:bodyPr>
          <a:lstStyle/>
          <a:p>
            <a:pPr algn="ctr">
              <a:lnSpc>
                <a:spcPct val="130000"/>
              </a:lnSpc>
            </a:pPr>
            <a:r>
              <a:rPr lang="en-US" altLang="zh-CN" sz="1200" spc="40" dirty="0">
                <a:solidFill>
                  <a:srgbClr val="31516E"/>
                </a:solidFill>
                <a:cs typeface="+mn-ea"/>
                <a:sym typeface="+mn-lt"/>
              </a:rPr>
              <a:t>Add your text here. Add your text here. Add your text here. Add your text here. Add your text here</a:t>
            </a:r>
          </a:p>
        </p:txBody>
      </p:sp>
      <p:sp>
        <p:nvSpPr>
          <p:cNvPr id="40" name="淘宝-想搞设计PPT(倒卖必究)-40"/>
          <p:cNvSpPr txBox="1"/>
          <p:nvPr/>
        </p:nvSpPr>
        <p:spPr>
          <a:xfrm>
            <a:off x="5302578" y="5079026"/>
            <a:ext cx="1586844" cy="492443"/>
          </a:xfrm>
          <a:prstGeom prst="rect">
            <a:avLst/>
          </a:prstGeom>
          <a:noFill/>
        </p:spPr>
        <p:txBody>
          <a:bodyPr wrap="square" rtlCol="0">
            <a:spAutoFit/>
          </a:bodyPr>
          <a:lstStyle/>
          <a:p>
            <a:pPr algn="ctr"/>
            <a:r>
              <a:rPr lang="zh-CN" altLang="en-US" sz="2600" b="1" dirty="0">
                <a:solidFill>
                  <a:srgbClr val="31516E"/>
                </a:solidFill>
                <a:cs typeface="+mn-ea"/>
                <a:sym typeface="+mn-lt"/>
              </a:rPr>
              <a:t>论文总结</a:t>
            </a:r>
          </a:p>
        </p:txBody>
      </p:sp>
      <p:sp>
        <p:nvSpPr>
          <p:cNvPr id="39" name="淘宝-想搞设计PPT(倒卖必究)-39"/>
          <p:cNvSpPr txBox="1"/>
          <p:nvPr/>
        </p:nvSpPr>
        <p:spPr>
          <a:xfrm>
            <a:off x="4616338" y="5507681"/>
            <a:ext cx="2970807" cy="812530"/>
          </a:xfrm>
          <a:prstGeom prst="rect">
            <a:avLst/>
          </a:prstGeom>
          <a:noFill/>
        </p:spPr>
        <p:txBody>
          <a:bodyPr wrap="square" rtlCol="0">
            <a:spAutoFit/>
          </a:bodyPr>
          <a:lstStyle/>
          <a:p>
            <a:pPr algn="ctr">
              <a:lnSpc>
                <a:spcPct val="130000"/>
              </a:lnSpc>
            </a:pPr>
            <a:r>
              <a:rPr lang="en-US" altLang="zh-CN" sz="1200" spc="40" dirty="0">
                <a:solidFill>
                  <a:srgbClr val="31516E"/>
                </a:solidFill>
                <a:cs typeface="+mn-ea"/>
                <a:sym typeface="+mn-lt"/>
              </a:rPr>
              <a:t>Add your text here. Add your text here. Add your text here. Add your text here. Add your text here</a:t>
            </a:r>
          </a:p>
        </p:txBody>
      </p:sp>
      <p:sp>
        <p:nvSpPr>
          <p:cNvPr id="45" name="淘宝-想搞设计PPT(倒卖必究)-45"/>
          <p:cNvSpPr txBox="1"/>
          <p:nvPr/>
        </p:nvSpPr>
        <p:spPr>
          <a:xfrm>
            <a:off x="805188" y="5079026"/>
            <a:ext cx="1586844" cy="492443"/>
          </a:xfrm>
          <a:prstGeom prst="rect">
            <a:avLst/>
          </a:prstGeom>
          <a:noFill/>
        </p:spPr>
        <p:txBody>
          <a:bodyPr wrap="square" rtlCol="0">
            <a:spAutoFit/>
          </a:bodyPr>
          <a:lstStyle/>
          <a:p>
            <a:pPr algn="ctr"/>
            <a:r>
              <a:rPr lang="zh-CN" altLang="en-US" sz="2600" b="1" dirty="0">
                <a:solidFill>
                  <a:srgbClr val="31516E"/>
                </a:solidFill>
                <a:cs typeface="+mn-ea"/>
                <a:sym typeface="+mn-lt"/>
              </a:rPr>
              <a:t>论文总结</a:t>
            </a:r>
          </a:p>
        </p:txBody>
      </p:sp>
      <p:sp>
        <p:nvSpPr>
          <p:cNvPr id="44" name="淘宝-想搞设计PPT(倒卖必究)-44"/>
          <p:cNvSpPr txBox="1"/>
          <p:nvPr/>
        </p:nvSpPr>
        <p:spPr>
          <a:xfrm>
            <a:off x="111079" y="5507681"/>
            <a:ext cx="2970807" cy="812530"/>
          </a:xfrm>
          <a:prstGeom prst="rect">
            <a:avLst/>
          </a:prstGeom>
          <a:noFill/>
        </p:spPr>
        <p:txBody>
          <a:bodyPr wrap="square" rtlCol="0">
            <a:spAutoFit/>
          </a:bodyPr>
          <a:lstStyle/>
          <a:p>
            <a:pPr algn="ctr">
              <a:lnSpc>
                <a:spcPct val="130000"/>
              </a:lnSpc>
            </a:pPr>
            <a:r>
              <a:rPr lang="en-US" altLang="zh-CN" sz="1200" spc="40" dirty="0">
                <a:solidFill>
                  <a:srgbClr val="31516E"/>
                </a:solidFill>
                <a:cs typeface="+mn-ea"/>
                <a:sym typeface="+mn-lt"/>
              </a:rPr>
              <a:t>Add your text here. Add your text here. Add your text here. Add your text here. Add your text here</a:t>
            </a:r>
          </a:p>
        </p:txBody>
      </p:sp>
      <p:sp>
        <p:nvSpPr>
          <p:cNvPr id="47" name="淘宝-想搞设计PPT(倒卖必究)-47"/>
          <p:cNvSpPr txBox="1"/>
          <p:nvPr/>
        </p:nvSpPr>
        <p:spPr>
          <a:xfrm>
            <a:off x="1229484" y="3576245"/>
            <a:ext cx="732916" cy="461665"/>
          </a:xfrm>
          <a:prstGeom prst="rect">
            <a:avLst/>
          </a:prstGeom>
          <a:noFill/>
        </p:spPr>
        <p:txBody>
          <a:bodyPr wrap="square" rtlCol="0">
            <a:spAutoFit/>
          </a:bodyP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sp>
        <p:nvSpPr>
          <p:cNvPr id="48" name="淘宝-想搞设计PPT(倒卖必究)-48"/>
          <p:cNvSpPr txBox="1"/>
          <p:nvPr/>
        </p:nvSpPr>
        <p:spPr>
          <a:xfrm>
            <a:off x="3482665" y="3576245"/>
            <a:ext cx="732916" cy="461665"/>
          </a:xfrm>
          <a:prstGeom prst="rect">
            <a:avLst/>
          </a:prstGeom>
          <a:noFill/>
        </p:spPr>
        <p:txBody>
          <a:bodyPr wrap="square" rtlCol="0">
            <a:spAutoFit/>
          </a:bodyP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sp>
        <p:nvSpPr>
          <p:cNvPr id="49" name="淘宝-想搞设计PPT(倒卖必究)-49"/>
          <p:cNvSpPr txBox="1"/>
          <p:nvPr/>
        </p:nvSpPr>
        <p:spPr>
          <a:xfrm>
            <a:off x="5729542" y="3576245"/>
            <a:ext cx="732916" cy="461665"/>
          </a:xfrm>
          <a:prstGeom prst="rect">
            <a:avLst/>
          </a:prstGeom>
          <a:noFill/>
        </p:spPr>
        <p:txBody>
          <a:bodyPr wrap="square" rtlCol="0">
            <a:spAutoFit/>
          </a:bodyP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sp>
        <p:nvSpPr>
          <p:cNvPr id="50" name="淘宝-想搞设计PPT(倒卖必究)-50"/>
          <p:cNvSpPr txBox="1"/>
          <p:nvPr/>
        </p:nvSpPr>
        <p:spPr>
          <a:xfrm>
            <a:off x="7972699" y="3576245"/>
            <a:ext cx="732916" cy="461665"/>
          </a:xfrm>
          <a:prstGeom prst="rect">
            <a:avLst/>
          </a:prstGeom>
          <a:noFill/>
        </p:spPr>
        <p:txBody>
          <a:bodyPr wrap="square" rtlCol="0">
            <a:spAutoFit/>
          </a:bodyP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sp>
        <p:nvSpPr>
          <p:cNvPr id="51" name="淘宝-想搞设计PPT(倒卖必究)-51"/>
          <p:cNvSpPr txBox="1"/>
          <p:nvPr/>
        </p:nvSpPr>
        <p:spPr>
          <a:xfrm>
            <a:off x="10225944" y="3576245"/>
            <a:ext cx="732916" cy="461665"/>
          </a:xfrm>
          <a:prstGeom prst="rect">
            <a:avLst/>
          </a:prstGeom>
          <a:noFill/>
        </p:spPr>
        <p:txBody>
          <a:bodyPr wrap="square" rtlCol="0">
            <a:spAutoFit/>
          </a:bodyPr>
          <a:lstStyle/>
          <a:p>
            <a:pPr algn="ctr"/>
            <a:r>
              <a:rPr lang="en-US" altLang="zh-CN" sz="2400" dirty="0">
                <a:solidFill>
                  <a:schemeClr val="bg1"/>
                </a:solidFill>
                <a:cs typeface="+mn-ea"/>
                <a:sym typeface="+mn-lt"/>
              </a:rPr>
              <a:t>05</a:t>
            </a:r>
            <a:endParaRPr lang="zh-CN" altLang="en-US" sz="2400" dirty="0">
              <a:solidFill>
                <a:schemeClr val="bg1"/>
              </a:solidFill>
              <a:cs typeface="+mn-ea"/>
              <a:sym typeface="+mn-lt"/>
            </a:endParaRPr>
          </a:p>
        </p:txBody>
      </p:sp>
      <p:grpSp>
        <p:nvGrpSpPr>
          <p:cNvPr id="12" name="组合 11">
            <a:extLst>
              <a:ext uri="{FF2B5EF4-FFF2-40B4-BE49-F238E27FC236}">
                <a16:creationId xmlns:a16="http://schemas.microsoft.com/office/drawing/2014/main" id="{39AE26C3-80AB-812B-7F68-2CEFFE89B041}"/>
              </a:ext>
            </a:extLst>
          </p:cNvPr>
          <p:cNvGrpSpPr/>
          <p:nvPr/>
        </p:nvGrpSpPr>
        <p:grpSpPr>
          <a:xfrm>
            <a:off x="0" y="-12932"/>
            <a:ext cx="12192000" cy="811055"/>
            <a:chOff x="0" y="473042"/>
            <a:chExt cx="12192000" cy="811055"/>
          </a:xfrm>
        </p:grpSpPr>
        <p:grpSp>
          <p:nvGrpSpPr>
            <p:cNvPr id="22" name="组合 21">
              <a:extLst>
                <a:ext uri="{FF2B5EF4-FFF2-40B4-BE49-F238E27FC236}">
                  <a16:creationId xmlns:a16="http://schemas.microsoft.com/office/drawing/2014/main" id="{05EB846A-942F-A107-36A4-A8BDFCC5A3BF}"/>
                </a:ext>
              </a:extLst>
            </p:cNvPr>
            <p:cNvGrpSpPr/>
            <p:nvPr/>
          </p:nvGrpSpPr>
          <p:grpSpPr>
            <a:xfrm>
              <a:off x="0" y="473042"/>
              <a:ext cx="12192000" cy="792000"/>
              <a:chOff x="0" y="473042"/>
              <a:chExt cx="12192000" cy="792000"/>
            </a:xfrm>
          </p:grpSpPr>
          <p:sp>
            <p:nvSpPr>
              <p:cNvPr id="26" name="淘宝-想搞设计PPT(倒卖必究)-26">
                <a:extLst>
                  <a:ext uri="{FF2B5EF4-FFF2-40B4-BE49-F238E27FC236}">
                    <a16:creationId xmlns:a16="http://schemas.microsoft.com/office/drawing/2014/main" id="{BC661C5F-5552-A1D4-758C-EEF9BD1A92BE}"/>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27" name="淘宝-想搞设计PPT(倒卖必究)-27">
                <a:extLst>
                  <a:ext uri="{FF2B5EF4-FFF2-40B4-BE49-F238E27FC236}">
                    <a16:creationId xmlns:a16="http://schemas.microsoft.com/office/drawing/2014/main" id="{36BC9DA6-A3D1-156F-564F-CEC771E85386}"/>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8" name="淘宝-想搞设计PPT(倒卖必究)-28">
                <a:extLst>
                  <a:ext uri="{FF2B5EF4-FFF2-40B4-BE49-F238E27FC236}">
                    <a16:creationId xmlns:a16="http://schemas.microsoft.com/office/drawing/2014/main" id="{F93D4284-A1B3-A225-96E9-AC78C39E5DBD}"/>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31" name="淘宝-想搞设计PPT(倒卖必究)-31">
                <a:extLst>
                  <a:ext uri="{FF2B5EF4-FFF2-40B4-BE49-F238E27FC236}">
                    <a16:creationId xmlns:a16="http://schemas.microsoft.com/office/drawing/2014/main" id="{3D7105AF-0888-9DD9-E49D-E1DC88544AB6}"/>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32" name="淘宝-想搞设计PPT(倒卖必究)-32">
                <a:extLst>
                  <a:ext uri="{FF2B5EF4-FFF2-40B4-BE49-F238E27FC236}">
                    <a16:creationId xmlns:a16="http://schemas.microsoft.com/office/drawing/2014/main" id="{8736A43B-7874-C325-351F-3C44AFE0E327}"/>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3" name="淘宝-想搞设计PPT(倒卖必究)-33">
                <a:extLst>
                  <a:ext uri="{FF2B5EF4-FFF2-40B4-BE49-F238E27FC236}">
                    <a16:creationId xmlns:a16="http://schemas.microsoft.com/office/drawing/2014/main" id="{436C8913-E283-C823-6A6E-B2D8FD5C7086}"/>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36" name="淘宝-想搞设计PPT(倒卖必究)-36">
                <a:extLst>
                  <a:ext uri="{FF2B5EF4-FFF2-40B4-BE49-F238E27FC236}">
                    <a16:creationId xmlns:a16="http://schemas.microsoft.com/office/drawing/2014/main" id="{F61C0264-1604-D72A-4265-9AC12764248D}"/>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7" name="淘宝-想搞设计PPT(倒卖必究)-37">
                <a:extLst>
                  <a:ext uri="{FF2B5EF4-FFF2-40B4-BE49-F238E27FC236}">
                    <a16:creationId xmlns:a16="http://schemas.microsoft.com/office/drawing/2014/main" id="{DD2DB7BB-A5C3-0ED3-0ECD-F3D55FFD8CEC}"/>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38" name="淘宝-想搞设计PPT(倒卖必究)-38">
                <a:extLst>
                  <a:ext uri="{FF2B5EF4-FFF2-40B4-BE49-F238E27FC236}">
                    <a16:creationId xmlns:a16="http://schemas.microsoft.com/office/drawing/2014/main" id="{404FFBAC-36BB-919D-F5C8-80B85D57DFB4}"/>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1" name="淘宝-想搞设计PPT(倒卖必究)-41">
                <a:extLst>
                  <a:ext uri="{FF2B5EF4-FFF2-40B4-BE49-F238E27FC236}">
                    <a16:creationId xmlns:a16="http://schemas.microsoft.com/office/drawing/2014/main" id="{53E54ED3-E560-743D-6B2D-29EBC79BD544}"/>
                  </a:ext>
                </a:extLst>
              </p:cNvPr>
              <p:cNvSpPr txBox="1"/>
              <p:nvPr/>
            </p:nvSpPr>
            <p:spPr>
              <a:xfrm>
                <a:off x="7109313" y="684376"/>
                <a:ext cx="1159292" cy="369332"/>
              </a:xfrm>
              <a:prstGeom prst="rect">
                <a:avLst/>
              </a:prstGeom>
              <a:noFill/>
            </p:spPr>
            <p:txBody>
              <a:bodyPr wrap="none" rtlCol="0">
                <a:spAutoFit/>
              </a:bodyPr>
              <a:lstStyle/>
              <a:p>
                <a:pPr algn="ctr"/>
                <a:r>
                  <a:rPr lang="zh-CN" altLang="en-US" b="1" spc="100" dirty="0">
                    <a:solidFill>
                      <a:srgbClr val="0A3C69"/>
                    </a:solidFill>
                  </a:rPr>
                  <a:t>论文总结</a:t>
                </a:r>
              </a:p>
            </p:txBody>
          </p:sp>
          <p:pic>
            <p:nvPicPr>
              <p:cNvPr id="52" name="Picture 51"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43" name="淘宝-想搞设计PPT(倒卖必究)-43">
                <a:extLst>
                  <a:ext uri="{FF2B5EF4-FFF2-40B4-BE49-F238E27FC236}">
                    <a16:creationId xmlns:a16="http://schemas.microsoft.com/office/drawing/2014/main" id="{2F58CDB0-0EDD-CBF0-91AE-294871C0B831}"/>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23" name="淘宝-想搞设计PPT(倒卖必究)-23">
              <a:extLst>
                <a:ext uri="{FF2B5EF4-FFF2-40B4-BE49-F238E27FC236}">
                  <a16:creationId xmlns:a16="http://schemas.microsoft.com/office/drawing/2014/main" id="{480EF357-6F89-0A5D-7496-85B3EA894AA6}"/>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25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par>
                                <p:cTn id="41" presetID="53" presetClass="entr" presetSubtype="16" fill="hold" grpId="0" nodeType="withEffect">
                                  <p:stCondLst>
                                    <p:cond delay="100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par>
                                <p:cTn id="46" presetID="53" presetClass="entr" presetSubtype="16" fill="hold" grpId="0" nodeType="withEffect">
                                  <p:stCondLst>
                                    <p:cond delay="125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想搞设计PPT(倒卖必究)-10">
            <a:extLst>
              <a:ext uri="{FF2B5EF4-FFF2-40B4-BE49-F238E27FC236}">
                <a16:creationId xmlns:a16="http://schemas.microsoft.com/office/drawing/2014/main" id="{ED9A5287-8907-A483-4D79-00824D02939A}"/>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8" name="淘宝-想搞设计PPT(倒卖必究)-8">
            <a:extLst>
              <a:ext uri="{FF2B5EF4-FFF2-40B4-BE49-F238E27FC236}">
                <a16:creationId xmlns:a16="http://schemas.microsoft.com/office/drawing/2014/main" id="{51265B39-0148-1378-F628-39DBD55D5AE7}"/>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7" name="淘宝-想搞设计PPT(倒卖必究)-7">
            <a:extLst>
              <a:ext uri="{FF2B5EF4-FFF2-40B4-BE49-F238E27FC236}">
                <a16:creationId xmlns:a16="http://schemas.microsoft.com/office/drawing/2014/main" id="{F23B2860-D9D9-50A1-B745-6D05B73B0630}"/>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21</a:t>
            </a:fld>
            <a:endParaRPr lang="zh-CN" altLang="en-US"/>
          </a:p>
        </p:txBody>
      </p:sp>
      <p:sp>
        <p:nvSpPr>
          <p:cNvPr id="13" name="淘宝-想搞设计PPT(倒卖必究)-13"/>
          <p:cNvSpPr/>
          <p:nvPr/>
        </p:nvSpPr>
        <p:spPr>
          <a:xfrm>
            <a:off x="629646" y="1635256"/>
            <a:ext cx="3132000" cy="4140000"/>
          </a:xfrm>
          <a:prstGeom prst="rect">
            <a:avLst/>
          </a:prstGeom>
          <a:gradFill flip="none" rotWithShape="1">
            <a:gsLst>
              <a:gs pos="67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淘宝-想搞设计PPT(倒卖必究)-14"/>
          <p:cNvSpPr/>
          <p:nvPr/>
        </p:nvSpPr>
        <p:spPr>
          <a:xfrm>
            <a:off x="4530000" y="1635256"/>
            <a:ext cx="3132000" cy="4140000"/>
          </a:xfrm>
          <a:prstGeom prst="rect">
            <a:avLst/>
          </a:prstGeom>
          <a:gradFill flip="none" rotWithShape="1">
            <a:gsLst>
              <a:gs pos="67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淘宝-想搞设计PPT(倒卖必究)-15"/>
          <p:cNvSpPr/>
          <p:nvPr/>
        </p:nvSpPr>
        <p:spPr>
          <a:xfrm>
            <a:off x="8430354" y="1635256"/>
            <a:ext cx="3132000" cy="4140000"/>
          </a:xfrm>
          <a:prstGeom prst="rect">
            <a:avLst/>
          </a:prstGeom>
          <a:gradFill flip="none" rotWithShape="1">
            <a:gsLst>
              <a:gs pos="67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a:extLst>
              <a:ext uri="{FF2B5EF4-FFF2-40B4-BE49-F238E27FC236}">
                <a16:creationId xmlns:a16="http://schemas.microsoft.com/office/drawing/2014/main" id="{3D14BE74-5FA4-B7F4-1D4B-7DE15BAC65F5}"/>
              </a:ext>
            </a:extLst>
          </p:cNvPr>
          <p:cNvGrpSpPr/>
          <p:nvPr/>
        </p:nvGrpSpPr>
        <p:grpSpPr>
          <a:xfrm>
            <a:off x="1821504" y="2178576"/>
            <a:ext cx="748283" cy="746639"/>
            <a:chOff x="1821504" y="2178576"/>
            <a:chExt cx="748283" cy="746639"/>
          </a:xfrm>
        </p:grpSpPr>
        <p:sp>
          <p:nvSpPr>
            <p:cNvPr id="17" name="淘宝-想搞设计PPT(倒卖必究)-17"/>
            <p:cNvSpPr>
              <a:spLocks noEditPoints="1"/>
            </p:cNvSpPr>
            <p:nvPr/>
          </p:nvSpPr>
          <p:spPr bwMode="auto">
            <a:xfrm>
              <a:off x="2173443" y="2528871"/>
              <a:ext cx="249976" cy="180904"/>
            </a:xfrm>
            <a:custGeom>
              <a:avLst/>
              <a:gdLst>
                <a:gd name="T0" fmla="*/ 961 w 1104"/>
                <a:gd name="T1" fmla="*/ 565 h 792"/>
                <a:gd name="T2" fmla="*/ 121 w 1104"/>
                <a:gd name="T3" fmla="*/ 565 h 792"/>
                <a:gd name="T4" fmla="*/ 21 w 1104"/>
                <a:gd name="T5" fmla="*/ 621 h 792"/>
                <a:gd name="T6" fmla="*/ 21 w 1104"/>
                <a:gd name="T7" fmla="*/ 736 h 792"/>
                <a:gd name="T8" fmla="*/ 121 w 1104"/>
                <a:gd name="T9" fmla="*/ 792 h 792"/>
                <a:gd name="T10" fmla="*/ 961 w 1104"/>
                <a:gd name="T11" fmla="*/ 792 h 792"/>
                <a:gd name="T12" fmla="*/ 1061 w 1104"/>
                <a:gd name="T13" fmla="*/ 736 h 792"/>
                <a:gd name="T14" fmla="*/ 1061 w 1104"/>
                <a:gd name="T15" fmla="*/ 621 h 792"/>
                <a:gd name="T16" fmla="*/ 961 w 1104"/>
                <a:gd name="T17" fmla="*/ 565 h 792"/>
                <a:gd name="T18" fmla="*/ 984 w 1104"/>
                <a:gd name="T19" fmla="*/ 1 h 792"/>
                <a:gd name="T20" fmla="*/ 314 w 1104"/>
                <a:gd name="T21" fmla="*/ 1 h 792"/>
                <a:gd name="T22" fmla="*/ 214 w 1104"/>
                <a:gd name="T23" fmla="*/ 57 h 792"/>
                <a:gd name="T24" fmla="*/ 214 w 1104"/>
                <a:gd name="T25" fmla="*/ 171 h 792"/>
                <a:gd name="T26" fmla="*/ 314 w 1104"/>
                <a:gd name="T27" fmla="*/ 227 h 792"/>
                <a:gd name="T28" fmla="*/ 984 w 1104"/>
                <a:gd name="T29" fmla="*/ 227 h 792"/>
                <a:gd name="T30" fmla="*/ 1084 w 1104"/>
                <a:gd name="T31" fmla="*/ 171 h 792"/>
                <a:gd name="T32" fmla="*/ 1084 w 1104"/>
                <a:gd name="T33" fmla="*/ 57 h 792"/>
                <a:gd name="T34" fmla="*/ 984 w 1104"/>
                <a:gd name="T35" fmla="*/ 1 h 792"/>
                <a:gd name="T36" fmla="*/ 984 w 1104"/>
                <a:gd name="T37" fmla="*/ 1 h 792"/>
                <a:gd name="T38" fmla="*/ 984 w 1104"/>
                <a:gd name="T39" fmla="*/ 1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4" h="792">
                  <a:moveTo>
                    <a:pt x="961" y="565"/>
                  </a:moveTo>
                  <a:cubicBezTo>
                    <a:pt x="121" y="565"/>
                    <a:pt x="121" y="565"/>
                    <a:pt x="121" y="565"/>
                  </a:cubicBezTo>
                  <a:cubicBezTo>
                    <a:pt x="80" y="564"/>
                    <a:pt x="42" y="586"/>
                    <a:pt x="21" y="621"/>
                  </a:cubicBezTo>
                  <a:cubicBezTo>
                    <a:pt x="0" y="657"/>
                    <a:pt x="0" y="700"/>
                    <a:pt x="21" y="736"/>
                  </a:cubicBezTo>
                  <a:cubicBezTo>
                    <a:pt x="42" y="771"/>
                    <a:pt x="80" y="792"/>
                    <a:pt x="121" y="792"/>
                  </a:cubicBezTo>
                  <a:cubicBezTo>
                    <a:pt x="961" y="792"/>
                    <a:pt x="961" y="792"/>
                    <a:pt x="961" y="792"/>
                  </a:cubicBezTo>
                  <a:cubicBezTo>
                    <a:pt x="1002" y="792"/>
                    <a:pt x="1040" y="771"/>
                    <a:pt x="1061" y="736"/>
                  </a:cubicBezTo>
                  <a:cubicBezTo>
                    <a:pt x="1082" y="700"/>
                    <a:pt x="1082" y="657"/>
                    <a:pt x="1061" y="621"/>
                  </a:cubicBezTo>
                  <a:cubicBezTo>
                    <a:pt x="1040" y="586"/>
                    <a:pt x="1002" y="564"/>
                    <a:pt x="961" y="565"/>
                  </a:cubicBezTo>
                  <a:close/>
                  <a:moveTo>
                    <a:pt x="984" y="1"/>
                  </a:moveTo>
                  <a:cubicBezTo>
                    <a:pt x="314" y="1"/>
                    <a:pt x="314" y="1"/>
                    <a:pt x="314" y="1"/>
                  </a:cubicBezTo>
                  <a:cubicBezTo>
                    <a:pt x="273" y="0"/>
                    <a:pt x="235" y="21"/>
                    <a:pt x="214" y="57"/>
                  </a:cubicBezTo>
                  <a:cubicBezTo>
                    <a:pt x="194" y="92"/>
                    <a:pt x="194" y="136"/>
                    <a:pt x="214" y="171"/>
                  </a:cubicBezTo>
                  <a:cubicBezTo>
                    <a:pt x="235" y="207"/>
                    <a:pt x="273" y="228"/>
                    <a:pt x="314" y="227"/>
                  </a:cubicBezTo>
                  <a:cubicBezTo>
                    <a:pt x="984" y="227"/>
                    <a:pt x="984" y="227"/>
                    <a:pt x="984" y="227"/>
                  </a:cubicBezTo>
                  <a:cubicBezTo>
                    <a:pt x="1025" y="228"/>
                    <a:pt x="1063" y="207"/>
                    <a:pt x="1084" y="171"/>
                  </a:cubicBezTo>
                  <a:cubicBezTo>
                    <a:pt x="1104" y="136"/>
                    <a:pt x="1104" y="92"/>
                    <a:pt x="1084" y="57"/>
                  </a:cubicBezTo>
                  <a:cubicBezTo>
                    <a:pt x="1063" y="21"/>
                    <a:pt x="1025" y="0"/>
                    <a:pt x="984" y="1"/>
                  </a:cubicBezTo>
                  <a:close/>
                  <a:moveTo>
                    <a:pt x="984" y="1"/>
                  </a:moveTo>
                  <a:cubicBezTo>
                    <a:pt x="984" y="1"/>
                    <a:pt x="984" y="1"/>
                    <a:pt x="984" y="1"/>
                  </a:cubicBezTo>
                </a:path>
              </a:pathLst>
            </a:custGeom>
            <a:solidFill>
              <a:srgbClr val="FFFFFF"/>
            </a:solid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18" name="淘宝-想搞设计PPT(倒卖必究)-18"/>
            <p:cNvSpPr>
              <a:spLocks noEditPoints="1"/>
            </p:cNvSpPr>
            <p:nvPr/>
          </p:nvSpPr>
          <p:spPr bwMode="auto">
            <a:xfrm>
              <a:off x="1977739" y="2178576"/>
              <a:ext cx="592048" cy="720326"/>
            </a:xfrm>
            <a:custGeom>
              <a:avLst/>
              <a:gdLst>
                <a:gd name="T0" fmla="*/ 1812 w 2606"/>
                <a:gd name="T1" fmla="*/ 0 h 3167"/>
                <a:gd name="T2" fmla="*/ 451 w 2606"/>
                <a:gd name="T3" fmla="*/ 0 h 3167"/>
                <a:gd name="T4" fmla="*/ 0 w 2606"/>
                <a:gd name="T5" fmla="*/ 409 h 3167"/>
                <a:gd name="T6" fmla="*/ 0 w 2606"/>
                <a:gd name="T7" fmla="*/ 664 h 3167"/>
                <a:gd name="T8" fmla="*/ 0 w 2606"/>
                <a:gd name="T9" fmla="*/ 664 h 3167"/>
                <a:gd name="T10" fmla="*/ 0 w 2606"/>
                <a:gd name="T11" fmla="*/ 818 h 3167"/>
                <a:gd name="T12" fmla="*/ 243 w 2606"/>
                <a:gd name="T13" fmla="*/ 692 h 3167"/>
                <a:gd name="T14" fmla="*/ 243 w 2606"/>
                <a:gd name="T15" fmla="*/ 449 h 3167"/>
                <a:gd name="T16" fmla="*/ 452 w 2606"/>
                <a:gd name="T17" fmla="*/ 226 h 3167"/>
                <a:gd name="T18" fmla="*/ 1586 w 2606"/>
                <a:gd name="T19" fmla="*/ 226 h 3167"/>
                <a:gd name="T20" fmla="*/ 1586 w 2606"/>
                <a:gd name="T21" fmla="*/ 681 h 3167"/>
                <a:gd name="T22" fmla="*/ 2040 w 2606"/>
                <a:gd name="T23" fmla="*/ 1131 h 3167"/>
                <a:gd name="T24" fmla="*/ 2380 w 2606"/>
                <a:gd name="T25" fmla="*/ 1131 h 3167"/>
                <a:gd name="T26" fmla="*/ 2380 w 2606"/>
                <a:gd name="T27" fmla="*/ 2714 h 3167"/>
                <a:gd name="T28" fmla="*/ 2153 w 2606"/>
                <a:gd name="T29" fmla="*/ 2940 h 3167"/>
                <a:gd name="T30" fmla="*/ 1745 w 2606"/>
                <a:gd name="T31" fmla="*/ 2940 h 3167"/>
                <a:gd name="T32" fmla="*/ 1745 w 2606"/>
                <a:gd name="T33" fmla="*/ 3012 h 3167"/>
                <a:gd name="T34" fmla="*/ 1745 w 2606"/>
                <a:gd name="T35" fmla="*/ 3167 h 3167"/>
                <a:gd name="T36" fmla="*/ 2153 w 2606"/>
                <a:gd name="T37" fmla="*/ 3167 h 3167"/>
                <a:gd name="T38" fmla="*/ 2606 w 2606"/>
                <a:gd name="T39" fmla="*/ 2714 h 3167"/>
                <a:gd name="T40" fmla="*/ 2606 w 2606"/>
                <a:gd name="T41" fmla="*/ 908 h 3167"/>
                <a:gd name="T42" fmla="*/ 1812 w 2606"/>
                <a:gd name="T43" fmla="*/ 0 h 3167"/>
                <a:gd name="T44" fmla="*/ 2039 w 2606"/>
                <a:gd name="T45" fmla="*/ 904 h 3167"/>
                <a:gd name="T46" fmla="*/ 1813 w 2606"/>
                <a:gd name="T47" fmla="*/ 567 h 3167"/>
                <a:gd name="T48" fmla="*/ 1813 w 2606"/>
                <a:gd name="T49" fmla="*/ 229 h 3167"/>
                <a:gd name="T50" fmla="*/ 2379 w 2606"/>
                <a:gd name="T51" fmla="*/ 904 h 3167"/>
                <a:gd name="T52" fmla="*/ 2039 w 2606"/>
                <a:gd name="T53" fmla="*/ 904 h 3167"/>
                <a:gd name="T54" fmla="*/ 2039 w 2606"/>
                <a:gd name="T55" fmla="*/ 904 h 3167"/>
                <a:gd name="T56" fmla="*/ 2039 w 2606"/>
                <a:gd name="T57" fmla="*/ 904 h 3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06" h="3167">
                  <a:moveTo>
                    <a:pt x="1812" y="0"/>
                  </a:moveTo>
                  <a:cubicBezTo>
                    <a:pt x="451" y="0"/>
                    <a:pt x="451" y="0"/>
                    <a:pt x="451" y="0"/>
                  </a:cubicBezTo>
                  <a:cubicBezTo>
                    <a:pt x="226" y="0"/>
                    <a:pt x="24" y="193"/>
                    <a:pt x="0" y="409"/>
                  </a:cubicBezTo>
                  <a:cubicBezTo>
                    <a:pt x="0" y="664"/>
                    <a:pt x="0" y="664"/>
                    <a:pt x="0" y="664"/>
                  </a:cubicBezTo>
                  <a:cubicBezTo>
                    <a:pt x="0" y="664"/>
                    <a:pt x="0" y="664"/>
                    <a:pt x="0" y="664"/>
                  </a:cubicBezTo>
                  <a:cubicBezTo>
                    <a:pt x="0" y="818"/>
                    <a:pt x="0" y="818"/>
                    <a:pt x="0" y="818"/>
                  </a:cubicBezTo>
                  <a:cubicBezTo>
                    <a:pt x="75" y="760"/>
                    <a:pt x="148" y="725"/>
                    <a:pt x="243" y="692"/>
                  </a:cubicBezTo>
                  <a:cubicBezTo>
                    <a:pt x="243" y="449"/>
                    <a:pt x="243" y="449"/>
                    <a:pt x="243" y="449"/>
                  </a:cubicBezTo>
                  <a:cubicBezTo>
                    <a:pt x="243" y="333"/>
                    <a:pt x="332" y="226"/>
                    <a:pt x="452" y="226"/>
                  </a:cubicBezTo>
                  <a:cubicBezTo>
                    <a:pt x="1586" y="226"/>
                    <a:pt x="1586" y="226"/>
                    <a:pt x="1586" y="226"/>
                  </a:cubicBezTo>
                  <a:cubicBezTo>
                    <a:pt x="1585" y="486"/>
                    <a:pt x="1586" y="681"/>
                    <a:pt x="1586" y="681"/>
                  </a:cubicBezTo>
                  <a:cubicBezTo>
                    <a:pt x="1586" y="916"/>
                    <a:pt x="1798" y="1131"/>
                    <a:pt x="2040" y="1131"/>
                  </a:cubicBezTo>
                  <a:cubicBezTo>
                    <a:pt x="2380" y="1131"/>
                    <a:pt x="2380" y="1131"/>
                    <a:pt x="2380" y="1131"/>
                  </a:cubicBezTo>
                  <a:cubicBezTo>
                    <a:pt x="2380" y="2714"/>
                    <a:pt x="2380" y="2714"/>
                    <a:pt x="2380" y="2714"/>
                  </a:cubicBezTo>
                  <a:cubicBezTo>
                    <a:pt x="2380" y="2829"/>
                    <a:pt x="2272" y="2940"/>
                    <a:pt x="2153" y="2940"/>
                  </a:cubicBezTo>
                  <a:cubicBezTo>
                    <a:pt x="1745" y="2940"/>
                    <a:pt x="1745" y="2940"/>
                    <a:pt x="1745" y="2940"/>
                  </a:cubicBezTo>
                  <a:cubicBezTo>
                    <a:pt x="1745" y="2986"/>
                    <a:pt x="1745" y="2985"/>
                    <a:pt x="1745" y="3012"/>
                  </a:cubicBezTo>
                  <a:cubicBezTo>
                    <a:pt x="1745" y="3167"/>
                    <a:pt x="1745" y="3167"/>
                    <a:pt x="1745" y="3167"/>
                  </a:cubicBezTo>
                  <a:cubicBezTo>
                    <a:pt x="2153" y="3167"/>
                    <a:pt x="2153" y="3167"/>
                    <a:pt x="2153" y="3167"/>
                  </a:cubicBezTo>
                  <a:cubicBezTo>
                    <a:pt x="2392" y="3167"/>
                    <a:pt x="2606" y="2947"/>
                    <a:pt x="2606" y="2714"/>
                  </a:cubicBezTo>
                  <a:cubicBezTo>
                    <a:pt x="2606" y="908"/>
                    <a:pt x="2606" y="908"/>
                    <a:pt x="2606" y="908"/>
                  </a:cubicBezTo>
                  <a:lnTo>
                    <a:pt x="1812" y="0"/>
                  </a:lnTo>
                  <a:close/>
                  <a:moveTo>
                    <a:pt x="2039" y="904"/>
                  </a:moveTo>
                  <a:cubicBezTo>
                    <a:pt x="1919" y="904"/>
                    <a:pt x="1813" y="685"/>
                    <a:pt x="1813" y="567"/>
                  </a:cubicBezTo>
                  <a:cubicBezTo>
                    <a:pt x="1813" y="229"/>
                    <a:pt x="1813" y="229"/>
                    <a:pt x="1813" y="229"/>
                  </a:cubicBezTo>
                  <a:cubicBezTo>
                    <a:pt x="2379" y="904"/>
                    <a:pt x="2379" y="904"/>
                    <a:pt x="2379" y="904"/>
                  </a:cubicBezTo>
                  <a:lnTo>
                    <a:pt x="2039" y="904"/>
                  </a:lnTo>
                  <a:close/>
                  <a:moveTo>
                    <a:pt x="2039" y="904"/>
                  </a:moveTo>
                  <a:cubicBezTo>
                    <a:pt x="2039" y="904"/>
                    <a:pt x="2039" y="904"/>
                    <a:pt x="2039" y="904"/>
                  </a:cubicBezTo>
                </a:path>
              </a:pathLst>
            </a:custGeom>
            <a:solidFill>
              <a:srgbClr val="FFFFFF"/>
            </a:solid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19" name="淘宝-想搞设计PPT(倒卖必究)-19"/>
            <p:cNvSpPr>
              <a:spLocks noEditPoints="1"/>
            </p:cNvSpPr>
            <p:nvPr/>
          </p:nvSpPr>
          <p:spPr bwMode="auto">
            <a:xfrm>
              <a:off x="1821504" y="2344678"/>
              <a:ext cx="536132" cy="580537"/>
            </a:xfrm>
            <a:custGeom>
              <a:avLst/>
              <a:gdLst>
                <a:gd name="T0" fmla="*/ 2201 w 2361"/>
                <a:gd name="T1" fmla="*/ 1991 h 2549"/>
                <a:gd name="T2" fmla="*/ 1607 w 2361"/>
                <a:gd name="T3" fmla="*/ 1662 h 2549"/>
                <a:gd name="T4" fmla="*/ 1888 w 2361"/>
                <a:gd name="T5" fmla="*/ 956 h 2549"/>
                <a:gd name="T6" fmla="*/ 1888 w 2361"/>
                <a:gd name="T7" fmla="*/ 558 h 2549"/>
                <a:gd name="T8" fmla="*/ 1185 w 2361"/>
                <a:gd name="T9" fmla="*/ 0 h 2549"/>
                <a:gd name="T10" fmla="*/ 473 w 2361"/>
                <a:gd name="T11" fmla="*/ 558 h 2549"/>
                <a:gd name="T12" fmla="*/ 473 w 2361"/>
                <a:gd name="T13" fmla="*/ 956 h 2549"/>
                <a:gd name="T14" fmla="*/ 770 w 2361"/>
                <a:gd name="T15" fmla="*/ 1661 h 2549"/>
                <a:gd name="T16" fmla="*/ 160 w 2361"/>
                <a:gd name="T17" fmla="*/ 1991 h 2549"/>
                <a:gd name="T18" fmla="*/ 1 w 2361"/>
                <a:gd name="T19" fmla="*/ 2150 h 2549"/>
                <a:gd name="T20" fmla="*/ 1 w 2361"/>
                <a:gd name="T21" fmla="*/ 2390 h 2549"/>
                <a:gd name="T22" fmla="*/ 47 w 2361"/>
                <a:gd name="T23" fmla="*/ 2502 h 2549"/>
                <a:gd name="T24" fmla="*/ 160 w 2361"/>
                <a:gd name="T25" fmla="*/ 2549 h 2549"/>
                <a:gd name="T26" fmla="*/ 2201 w 2361"/>
                <a:gd name="T27" fmla="*/ 2549 h 2549"/>
                <a:gd name="T28" fmla="*/ 2314 w 2361"/>
                <a:gd name="T29" fmla="*/ 2502 h 2549"/>
                <a:gd name="T30" fmla="*/ 2361 w 2361"/>
                <a:gd name="T31" fmla="*/ 2390 h 2549"/>
                <a:gd name="T32" fmla="*/ 2361 w 2361"/>
                <a:gd name="T33" fmla="*/ 2150 h 2549"/>
                <a:gd name="T34" fmla="*/ 2201 w 2361"/>
                <a:gd name="T35" fmla="*/ 1991 h 2549"/>
                <a:gd name="T36" fmla="*/ 189 w 2361"/>
                <a:gd name="T37" fmla="*/ 2360 h 2549"/>
                <a:gd name="T38" fmla="*/ 189 w 2361"/>
                <a:gd name="T39" fmla="*/ 2192 h 2549"/>
                <a:gd name="T40" fmla="*/ 237 w 2361"/>
                <a:gd name="T41" fmla="*/ 2163 h 2549"/>
                <a:gd name="T42" fmla="*/ 250 w 2361"/>
                <a:gd name="T43" fmla="*/ 2157 h 2549"/>
                <a:gd name="T44" fmla="*/ 859 w 2361"/>
                <a:gd name="T45" fmla="*/ 1826 h 2549"/>
                <a:gd name="T46" fmla="*/ 958 w 2361"/>
                <a:gd name="T47" fmla="*/ 1678 h 2549"/>
                <a:gd name="T48" fmla="*/ 888 w 2361"/>
                <a:gd name="T49" fmla="*/ 1514 h 2549"/>
                <a:gd name="T50" fmla="*/ 661 w 2361"/>
                <a:gd name="T51" fmla="*/ 956 h 2549"/>
                <a:gd name="T52" fmla="*/ 661 w 2361"/>
                <a:gd name="T53" fmla="*/ 558 h 2549"/>
                <a:gd name="T54" fmla="*/ 1185 w 2361"/>
                <a:gd name="T55" fmla="*/ 189 h 2549"/>
                <a:gd name="T56" fmla="*/ 1699 w 2361"/>
                <a:gd name="T57" fmla="*/ 558 h 2549"/>
                <a:gd name="T58" fmla="*/ 1699 w 2361"/>
                <a:gd name="T59" fmla="*/ 956 h 2549"/>
                <a:gd name="T60" fmla="*/ 1490 w 2361"/>
                <a:gd name="T61" fmla="*/ 1514 h 2549"/>
                <a:gd name="T62" fmla="*/ 1419 w 2361"/>
                <a:gd name="T63" fmla="*/ 1678 h 2549"/>
                <a:gd name="T64" fmla="*/ 1517 w 2361"/>
                <a:gd name="T65" fmla="*/ 1828 h 2549"/>
                <a:gd name="T66" fmla="*/ 2111 w 2361"/>
                <a:gd name="T67" fmla="*/ 2157 h 2549"/>
                <a:gd name="T68" fmla="*/ 2128 w 2361"/>
                <a:gd name="T69" fmla="*/ 2165 h 2549"/>
                <a:gd name="T70" fmla="*/ 2172 w 2361"/>
                <a:gd name="T71" fmla="*/ 2189 h 2549"/>
                <a:gd name="T72" fmla="*/ 2172 w 2361"/>
                <a:gd name="T73" fmla="*/ 2360 h 2549"/>
                <a:gd name="T74" fmla="*/ 189 w 2361"/>
                <a:gd name="T75" fmla="*/ 2360 h 2549"/>
                <a:gd name="T76" fmla="*/ 189 w 2361"/>
                <a:gd name="T77" fmla="*/ 2360 h 2549"/>
                <a:gd name="T78" fmla="*/ 189 w 2361"/>
                <a:gd name="T79" fmla="*/ 2360 h 2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1" h="2549">
                  <a:moveTo>
                    <a:pt x="2201" y="1991"/>
                  </a:moveTo>
                  <a:cubicBezTo>
                    <a:pt x="1607" y="1662"/>
                    <a:pt x="1607" y="1662"/>
                    <a:pt x="1607" y="1662"/>
                  </a:cubicBezTo>
                  <a:cubicBezTo>
                    <a:pt x="1828" y="1489"/>
                    <a:pt x="1888" y="1147"/>
                    <a:pt x="1888" y="956"/>
                  </a:cubicBezTo>
                  <a:cubicBezTo>
                    <a:pt x="1888" y="558"/>
                    <a:pt x="1888" y="558"/>
                    <a:pt x="1888" y="558"/>
                  </a:cubicBezTo>
                  <a:cubicBezTo>
                    <a:pt x="1888" y="294"/>
                    <a:pt x="1537" y="0"/>
                    <a:pt x="1185" y="0"/>
                  </a:cubicBezTo>
                  <a:cubicBezTo>
                    <a:pt x="832" y="0"/>
                    <a:pt x="473" y="294"/>
                    <a:pt x="473" y="558"/>
                  </a:cubicBezTo>
                  <a:cubicBezTo>
                    <a:pt x="473" y="956"/>
                    <a:pt x="473" y="956"/>
                    <a:pt x="473" y="956"/>
                  </a:cubicBezTo>
                  <a:cubicBezTo>
                    <a:pt x="473" y="1130"/>
                    <a:pt x="546" y="1482"/>
                    <a:pt x="770" y="1661"/>
                  </a:cubicBezTo>
                  <a:cubicBezTo>
                    <a:pt x="160" y="1991"/>
                    <a:pt x="160" y="1991"/>
                    <a:pt x="160" y="1991"/>
                  </a:cubicBezTo>
                  <a:cubicBezTo>
                    <a:pt x="160" y="1991"/>
                    <a:pt x="1" y="2062"/>
                    <a:pt x="1" y="2150"/>
                  </a:cubicBezTo>
                  <a:cubicBezTo>
                    <a:pt x="1" y="2390"/>
                    <a:pt x="1" y="2390"/>
                    <a:pt x="1" y="2390"/>
                  </a:cubicBezTo>
                  <a:cubicBezTo>
                    <a:pt x="0" y="2432"/>
                    <a:pt x="17" y="2472"/>
                    <a:pt x="47" y="2502"/>
                  </a:cubicBezTo>
                  <a:cubicBezTo>
                    <a:pt x="77" y="2532"/>
                    <a:pt x="117" y="2549"/>
                    <a:pt x="160" y="2549"/>
                  </a:cubicBezTo>
                  <a:cubicBezTo>
                    <a:pt x="2201" y="2549"/>
                    <a:pt x="2201" y="2549"/>
                    <a:pt x="2201" y="2549"/>
                  </a:cubicBezTo>
                  <a:cubicBezTo>
                    <a:pt x="2244" y="2549"/>
                    <a:pt x="2284" y="2532"/>
                    <a:pt x="2314" y="2502"/>
                  </a:cubicBezTo>
                  <a:cubicBezTo>
                    <a:pt x="2344" y="2472"/>
                    <a:pt x="2361" y="2432"/>
                    <a:pt x="2361" y="2390"/>
                  </a:cubicBezTo>
                  <a:cubicBezTo>
                    <a:pt x="2361" y="2150"/>
                    <a:pt x="2361" y="2150"/>
                    <a:pt x="2361" y="2150"/>
                  </a:cubicBezTo>
                  <a:cubicBezTo>
                    <a:pt x="2361" y="2057"/>
                    <a:pt x="2201" y="1991"/>
                    <a:pt x="2201" y="1991"/>
                  </a:cubicBezTo>
                  <a:close/>
                  <a:moveTo>
                    <a:pt x="189" y="2360"/>
                  </a:moveTo>
                  <a:cubicBezTo>
                    <a:pt x="189" y="2192"/>
                    <a:pt x="189" y="2192"/>
                    <a:pt x="189" y="2192"/>
                  </a:cubicBezTo>
                  <a:cubicBezTo>
                    <a:pt x="204" y="2181"/>
                    <a:pt x="220" y="2171"/>
                    <a:pt x="237" y="2163"/>
                  </a:cubicBezTo>
                  <a:cubicBezTo>
                    <a:pt x="241" y="2161"/>
                    <a:pt x="245" y="2159"/>
                    <a:pt x="250" y="2157"/>
                  </a:cubicBezTo>
                  <a:cubicBezTo>
                    <a:pt x="859" y="1826"/>
                    <a:pt x="859" y="1826"/>
                    <a:pt x="859" y="1826"/>
                  </a:cubicBezTo>
                  <a:cubicBezTo>
                    <a:pt x="915" y="1796"/>
                    <a:pt x="952" y="1741"/>
                    <a:pt x="958" y="1678"/>
                  </a:cubicBezTo>
                  <a:cubicBezTo>
                    <a:pt x="963" y="1615"/>
                    <a:pt x="937" y="1553"/>
                    <a:pt x="888" y="1514"/>
                  </a:cubicBezTo>
                  <a:cubicBezTo>
                    <a:pt x="729" y="1387"/>
                    <a:pt x="661" y="1106"/>
                    <a:pt x="661" y="956"/>
                  </a:cubicBezTo>
                  <a:cubicBezTo>
                    <a:pt x="661" y="558"/>
                    <a:pt x="661" y="558"/>
                    <a:pt x="661" y="558"/>
                  </a:cubicBezTo>
                  <a:cubicBezTo>
                    <a:pt x="661" y="422"/>
                    <a:pt x="917" y="189"/>
                    <a:pt x="1185" y="189"/>
                  </a:cubicBezTo>
                  <a:cubicBezTo>
                    <a:pt x="1457" y="189"/>
                    <a:pt x="1699" y="419"/>
                    <a:pt x="1699" y="558"/>
                  </a:cubicBezTo>
                  <a:cubicBezTo>
                    <a:pt x="1699" y="956"/>
                    <a:pt x="1699" y="956"/>
                    <a:pt x="1699" y="956"/>
                  </a:cubicBezTo>
                  <a:cubicBezTo>
                    <a:pt x="1699" y="1104"/>
                    <a:pt x="1653" y="1386"/>
                    <a:pt x="1490" y="1514"/>
                  </a:cubicBezTo>
                  <a:cubicBezTo>
                    <a:pt x="1440" y="1553"/>
                    <a:pt x="1414" y="1615"/>
                    <a:pt x="1419" y="1678"/>
                  </a:cubicBezTo>
                  <a:cubicBezTo>
                    <a:pt x="1424" y="1741"/>
                    <a:pt x="1461" y="1797"/>
                    <a:pt x="1517" y="1828"/>
                  </a:cubicBezTo>
                  <a:cubicBezTo>
                    <a:pt x="2111" y="2157"/>
                    <a:pt x="2111" y="2157"/>
                    <a:pt x="2111" y="2157"/>
                  </a:cubicBezTo>
                  <a:cubicBezTo>
                    <a:pt x="2116" y="2160"/>
                    <a:pt x="2123" y="2163"/>
                    <a:pt x="2128" y="2165"/>
                  </a:cubicBezTo>
                  <a:cubicBezTo>
                    <a:pt x="2144" y="2172"/>
                    <a:pt x="2158" y="2180"/>
                    <a:pt x="2172" y="2189"/>
                  </a:cubicBezTo>
                  <a:cubicBezTo>
                    <a:pt x="2172" y="2360"/>
                    <a:pt x="2172" y="2360"/>
                    <a:pt x="2172" y="2360"/>
                  </a:cubicBezTo>
                  <a:cubicBezTo>
                    <a:pt x="189" y="2360"/>
                    <a:pt x="189" y="2360"/>
                    <a:pt x="189" y="2360"/>
                  </a:cubicBezTo>
                  <a:close/>
                  <a:moveTo>
                    <a:pt x="189" y="2360"/>
                  </a:moveTo>
                  <a:cubicBezTo>
                    <a:pt x="189" y="2360"/>
                    <a:pt x="189" y="2360"/>
                    <a:pt x="189" y="2360"/>
                  </a:cubicBezTo>
                </a:path>
              </a:pathLst>
            </a:custGeom>
            <a:solidFill>
              <a:srgbClr val="FFFFFF"/>
            </a:solidFill>
            <a:ln w="9525">
              <a:noFill/>
              <a:round/>
            </a:ln>
          </p:spPr>
          <p:txBody>
            <a:bodyPr vert="horz" wrap="square" lIns="91440" tIns="45720" rIns="91440" bIns="45720" numCol="1" anchor="t" anchorCtr="0" compatLnSpc="1"/>
            <a:lstStyle/>
            <a:p>
              <a:endParaRPr lang="zh-CN" altLang="en-US">
                <a:cs typeface="+mn-ea"/>
                <a:sym typeface="+mn-lt"/>
              </a:endParaRPr>
            </a:p>
          </p:txBody>
        </p:sp>
      </p:grpSp>
      <p:sp>
        <p:nvSpPr>
          <p:cNvPr id="20" name="淘宝-想搞设计PPT(倒卖必究)-20"/>
          <p:cNvSpPr>
            <a:spLocks noEditPoints="1"/>
          </p:cNvSpPr>
          <p:nvPr/>
        </p:nvSpPr>
        <p:spPr bwMode="auto">
          <a:xfrm>
            <a:off x="9697589" y="2143576"/>
            <a:ext cx="749930" cy="744996"/>
          </a:xfrm>
          <a:custGeom>
            <a:avLst/>
            <a:gdLst>
              <a:gd name="T0" fmla="*/ 1819 w 2881"/>
              <a:gd name="T1" fmla="*/ 1849 h 2857"/>
              <a:gd name="T2" fmla="*/ 1380 w 2881"/>
              <a:gd name="T3" fmla="*/ 1410 h 2857"/>
              <a:gd name="T4" fmla="*/ 2696 w 2881"/>
              <a:gd name="T5" fmla="*/ 446 h 2857"/>
              <a:gd name="T6" fmla="*/ 2784 w 2881"/>
              <a:gd name="T7" fmla="*/ 885 h 2857"/>
              <a:gd name="T8" fmla="*/ 1751 w 2881"/>
              <a:gd name="T9" fmla="*/ 1740 h 2857"/>
              <a:gd name="T10" fmla="*/ 1512 w 2881"/>
              <a:gd name="T11" fmla="*/ 1453 h 2857"/>
              <a:gd name="T12" fmla="*/ 1329 w 2881"/>
              <a:gd name="T13" fmla="*/ 1898 h 2857"/>
              <a:gd name="T14" fmla="*/ 1863 w 2881"/>
              <a:gd name="T15" fmla="*/ 1629 h 2857"/>
              <a:gd name="T16" fmla="*/ 2256 w 2881"/>
              <a:gd name="T17" fmla="*/ 709 h 2857"/>
              <a:gd name="T18" fmla="*/ 2696 w 2881"/>
              <a:gd name="T19" fmla="*/ 620 h 2857"/>
              <a:gd name="T20" fmla="*/ 2433 w 2881"/>
              <a:gd name="T21" fmla="*/ 532 h 2857"/>
              <a:gd name="T22" fmla="*/ 2607 w 2881"/>
              <a:gd name="T23" fmla="*/ 884 h 2857"/>
              <a:gd name="T24" fmla="*/ 2696 w 2881"/>
              <a:gd name="T25" fmla="*/ 620 h 2857"/>
              <a:gd name="T26" fmla="*/ 434 w 2881"/>
              <a:gd name="T27" fmla="*/ 2050 h 2857"/>
              <a:gd name="T28" fmla="*/ 998 w 2881"/>
              <a:gd name="T29" fmla="*/ 2174 h 2857"/>
              <a:gd name="T30" fmla="*/ 1139 w 2881"/>
              <a:gd name="T31" fmla="*/ 1801 h 2857"/>
              <a:gd name="T32" fmla="*/ 434 w 2881"/>
              <a:gd name="T33" fmla="*/ 1677 h 2857"/>
              <a:gd name="T34" fmla="*/ 1139 w 2881"/>
              <a:gd name="T35" fmla="*/ 1801 h 2857"/>
              <a:gd name="T36" fmla="*/ 1055 w 2881"/>
              <a:gd name="T37" fmla="*/ 932 h 2857"/>
              <a:gd name="T38" fmla="*/ 434 w 2881"/>
              <a:gd name="T39" fmla="*/ 1056 h 2857"/>
              <a:gd name="T40" fmla="*/ 1055 w 2881"/>
              <a:gd name="T41" fmla="*/ 1429 h 2857"/>
              <a:gd name="T42" fmla="*/ 434 w 2881"/>
              <a:gd name="T43" fmla="*/ 1304 h 2857"/>
              <a:gd name="T44" fmla="*/ 1055 w 2881"/>
              <a:gd name="T45" fmla="*/ 1429 h 2857"/>
              <a:gd name="T46" fmla="*/ 1800 w 2881"/>
              <a:gd name="T47" fmla="*/ 2174 h 2857"/>
              <a:gd name="T48" fmla="*/ 1530 w 2881"/>
              <a:gd name="T49" fmla="*/ 2050 h 2857"/>
              <a:gd name="T50" fmla="*/ 1490 w 2881"/>
              <a:gd name="T51" fmla="*/ 228 h 2857"/>
              <a:gd name="T52" fmla="*/ 1614 w 2881"/>
              <a:gd name="T53" fmla="*/ 808 h 2857"/>
              <a:gd name="T54" fmla="*/ 1682 w 2881"/>
              <a:gd name="T55" fmla="*/ 932 h 2857"/>
              <a:gd name="T56" fmla="*/ 1366 w 2881"/>
              <a:gd name="T57" fmla="*/ 684 h 2857"/>
              <a:gd name="T58" fmla="*/ 248 w 2881"/>
              <a:gd name="T59" fmla="*/ 125 h 2857"/>
              <a:gd name="T60" fmla="*/ 124 w 2881"/>
              <a:gd name="T61" fmla="*/ 2608 h 2857"/>
              <a:gd name="T62" fmla="*/ 1987 w 2881"/>
              <a:gd name="T63" fmla="*/ 2733 h 2857"/>
              <a:gd name="T64" fmla="*/ 2111 w 2881"/>
              <a:gd name="T65" fmla="*/ 1733 h 2857"/>
              <a:gd name="T66" fmla="*/ 2235 w 2881"/>
              <a:gd name="T67" fmla="*/ 2608 h 2857"/>
              <a:gd name="T68" fmla="*/ 248 w 2881"/>
              <a:gd name="T69" fmla="*/ 2857 h 2857"/>
              <a:gd name="T70" fmla="*/ 0 w 2881"/>
              <a:gd name="T71" fmla="*/ 249 h 2857"/>
              <a:gd name="T72" fmla="*/ 1450 w 2881"/>
              <a:gd name="T73" fmla="*/ 0 h 2857"/>
              <a:gd name="T74" fmla="*/ 1924 w 2881"/>
              <a:gd name="T75" fmla="*/ 691 h 2857"/>
              <a:gd name="T76" fmla="*/ 1490 w 2881"/>
              <a:gd name="T77" fmla="*/ 228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1" h="2857">
                <a:moveTo>
                  <a:pt x="2784" y="885"/>
                </a:moveTo>
                <a:cubicBezTo>
                  <a:pt x="1819" y="1849"/>
                  <a:pt x="1819" y="1849"/>
                  <a:pt x="1819" y="1849"/>
                </a:cubicBezTo>
                <a:cubicBezTo>
                  <a:pt x="1116" y="2111"/>
                  <a:pt x="1116" y="2111"/>
                  <a:pt x="1116" y="2111"/>
                </a:cubicBezTo>
                <a:cubicBezTo>
                  <a:pt x="1380" y="1410"/>
                  <a:pt x="1380" y="1410"/>
                  <a:pt x="1380" y="1410"/>
                </a:cubicBezTo>
                <a:cubicBezTo>
                  <a:pt x="2344" y="446"/>
                  <a:pt x="2344" y="446"/>
                  <a:pt x="2344" y="446"/>
                </a:cubicBezTo>
                <a:cubicBezTo>
                  <a:pt x="2442" y="349"/>
                  <a:pt x="2599" y="349"/>
                  <a:pt x="2696" y="446"/>
                </a:cubicBezTo>
                <a:cubicBezTo>
                  <a:pt x="2784" y="534"/>
                  <a:pt x="2784" y="534"/>
                  <a:pt x="2784" y="534"/>
                </a:cubicBezTo>
                <a:cubicBezTo>
                  <a:pt x="2881" y="631"/>
                  <a:pt x="2881" y="788"/>
                  <a:pt x="2784" y="885"/>
                </a:cubicBezTo>
                <a:close/>
                <a:moveTo>
                  <a:pt x="1329" y="1898"/>
                </a:moveTo>
                <a:cubicBezTo>
                  <a:pt x="1751" y="1740"/>
                  <a:pt x="1751" y="1740"/>
                  <a:pt x="1751" y="1740"/>
                </a:cubicBezTo>
                <a:cubicBezTo>
                  <a:pt x="1775" y="1717"/>
                  <a:pt x="1775" y="1717"/>
                  <a:pt x="1775" y="1717"/>
                </a:cubicBezTo>
                <a:cubicBezTo>
                  <a:pt x="1512" y="1453"/>
                  <a:pt x="1512" y="1453"/>
                  <a:pt x="1512" y="1453"/>
                </a:cubicBezTo>
                <a:cubicBezTo>
                  <a:pt x="1488" y="1477"/>
                  <a:pt x="1488" y="1477"/>
                  <a:pt x="1488" y="1477"/>
                </a:cubicBezTo>
                <a:lnTo>
                  <a:pt x="1329" y="1898"/>
                </a:lnTo>
                <a:close/>
                <a:moveTo>
                  <a:pt x="1599" y="1365"/>
                </a:moveTo>
                <a:cubicBezTo>
                  <a:pt x="1863" y="1629"/>
                  <a:pt x="1863" y="1629"/>
                  <a:pt x="1863" y="1629"/>
                </a:cubicBezTo>
                <a:cubicBezTo>
                  <a:pt x="2520" y="972"/>
                  <a:pt x="2520" y="972"/>
                  <a:pt x="2520" y="972"/>
                </a:cubicBezTo>
                <a:cubicBezTo>
                  <a:pt x="2256" y="709"/>
                  <a:pt x="2256" y="709"/>
                  <a:pt x="2256" y="709"/>
                </a:cubicBezTo>
                <a:lnTo>
                  <a:pt x="1599" y="1365"/>
                </a:lnTo>
                <a:close/>
                <a:moveTo>
                  <a:pt x="2696" y="620"/>
                </a:moveTo>
                <a:cubicBezTo>
                  <a:pt x="2609" y="532"/>
                  <a:pt x="2609" y="532"/>
                  <a:pt x="2609" y="532"/>
                </a:cubicBezTo>
                <a:cubicBezTo>
                  <a:pt x="2560" y="484"/>
                  <a:pt x="2481" y="484"/>
                  <a:pt x="2433" y="532"/>
                </a:cubicBezTo>
                <a:cubicBezTo>
                  <a:pt x="2344" y="621"/>
                  <a:pt x="2344" y="621"/>
                  <a:pt x="2344" y="621"/>
                </a:cubicBezTo>
                <a:cubicBezTo>
                  <a:pt x="2607" y="884"/>
                  <a:pt x="2607" y="884"/>
                  <a:pt x="2607" y="884"/>
                </a:cubicBezTo>
                <a:cubicBezTo>
                  <a:pt x="2696" y="795"/>
                  <a:pt x="2696" y="795"/>
                  <a:pt x="2696" y="795"/>
                </a:cubicBezTo>
                <a:cubicBezTo>
                  <a:pt x="2745" y="747"/>
                  <a:pt x="2745" y="668"/>
                  <a:pt x="2696" y="620"/>
                </a:cubicBezTo>
                <a:close/>
                <a:moveTo>
                  <a:pt x="434" y="2174"/>
                </a:moveTo>
                <a:cubicBezTo>
                  <a:pt x="434" y="2050"/>
                  <a:pt x="434" y="2050"/>
                  <a:pt x="434" y="2050"/>
                </a:cubicBezTo>
                <a:cubicBezTo>
                  <a:pt x="1045" y="2050"/>
                  <a:pt x="1045" y="2050"/>
                  <a:pt x="1045" y="2050"/>
                </a:cubicBezTo>
                <a:cubicBezTo>
                  <a:pt x="998" y="2174"/>
                  <a:pt x="998" y="2174"/>
                  <a:pt x="998" y="2174"/>
                </a:cubicBezTo>
                <a:lnTo>
                  <a:pt x="434" y="2174"/>
                </a:lnTo>
                <a:close/>
                <a:moveTo>
                  <a:pt x="1139" y="1801"/>
                </a:moveTo>
                <a:cubicBezTo>
                  <a:pt x="434" y="1801"/>
                  <a:pt x="434" y="1801"/>
                  <a:pt x="434" y="1801"/>
                </a:cubicBezTo>
                <a:cubicBezTo>
                  <a:pt x="434" y="1677"/>
                  <a:pt x="434" y="1677"/>
                  <a:pt x="434" y="1677"/>
                </a:cubicBezTo>
                <a:cubicBezTo>
                  <a:pt x="1185" y="1677"/>
                  <a:pt x="1185" y="1677"/>
                  <a:pt x="1185" y="1677"/>
                </a:cubicBezTo>
                <a:lnTo>
                  <a:pt x="1139" y="1801"/>
                </a:lnTo>
                <a:close/>
                <a:moveTo>
                  <a:pt x="434" y="932"/>
                </a:moveTo>
                <a:cubicBezTo>
                  <a:pt x="1055" y="932"/>
                  <a:pt x="1055" y="932"/>
                  <a:pt x="1055" y="932"/>
                </a:cubicBezTo>
                <a:cubicBezTo>
                  <a:pt x="1055" y="1056"/>
                  <a:pt x="1055" y="1056"/>
                  <a:pt x="1055" y="1056"/>
                </a:cubicBezTo>
                <a:cubicBezTo>
                  <a:pt x="434" y="1056"/>
                  <a:pt x="434" y="1056"/>
                  <a:pt x="434" y="1056"/>
                </a:cubicBezTo>
                <a:lnTo>
                  <a:pt x="434" y="932"/>
                </a:lnTo>
                <a:close/>
                <a:moveTo>
                  <a:pt x="1055" y="1429"/>
                </a:moveTo>
                <a:cubicBezTo>
                  <a:pt x="434" y="1429"/>
                  <a:pt x="434" y="1429"/>
                  <a:pt x="434" y="1429"/>
                </a:cubicBezTo>
                <a:cubicBezTo>
                  <a:pt x="434" y="1304"/>
                  <a:pt x="434" y="1304"/>
                  <a:pt x="434" y="1304"/>
                </a:cubicBezTo>
                <a:cubicBezTo>
                  <a:pt x="1055" y="1304"/>
                  <a:pt x="1055" y="1304"/>
                  <a:pt x="1055" y="1304"/>
                </a:cubicBezTo>
                <a:lnTo>
                  <a:pt x="1055" y="1429"/>
                </a:lnTo>
                <a:close/>
                <a:moveTo>
                  <a:pt x="1800" y="2050"/>
                </a:moveTo>
                <a:cubicBezTo>
                  <a:pt x="1800" y="2174"/>
                  <a:pt x="1800" y="2174"/>
                  <a:pt x="1800" y="2174"/>
                </a:cubicBezTo>
                <a:cubicBezTo>
                  <a:pt x="1197" y="2174"/>
                  <a:pt x="1197" y="2174"/>
                  <a:pt x="1197" y="2174"/>
                </a:cubicBezTo>
                <a:cubicBezTo>
                  <a:pt x="1530" y="2050"/>
                  <a:pt x="1530" y="2050"/>
                  <a:pt x="1530" y="2050"/>
                </a:cubicBezTo>
                <a:lnTo>
                  <a:pt x="1800" y="2050"/>
                </a:lnTo>
                <a:close/>
                <a:moveTo>
                  <a:pt x="1490" y="228"/>
                </a:moveTo>
                <a:cubicBezTo>
                  <a:pt x="1490" y="684"/>
                  <a:pt x="1490" y="684"/>
                  <a:pt x="1490" y="684"/>
                </a:cubicBezTo>
                <a:cubicBezTo>
                  <a:pt x="1490" y="752"/>
                  <a:pt x="1545" y="808"/>
                  <a:pt x="1614" y="808"/>
                </a:cubicBezTo>
                <a:cubicBezTo>
                  <a:pt x="1807" y="808"/>
                  <a:pt x="1807" y="808"/>
                  <a:pt x="1807" y="808"/>
                </a:cubicBezTo>
                <a:cubicBezTo>
                  <a:pt x="1682" y="932"/>
                  <a:pt x="1682" y="932"/>
                  <a:pt x="1682" y="932"/>
                </a:cubicBezTo>
                <a:cubicBezTo>
                  <a:pt x="1614" y="932"/>
                  <a:pt x="1614" y="932"/>
                  <a:pt x="1614" y="932"/>
                </a:cubicBezTo>
                <a:cubicBezTo>
                  <a:pt x="1477" y="932"/>
                  <a:pt x="1366" y="821"/>
                  <a:pt x="1366" y="684"/>
                </a:cubicBezTo>
                <a:cubicBezTo>
                  <a:pt x="1366" y="125"/>
                  <a:pt x="1366" y="125"/>
                  <a:pt x="1366" y="125"/>
                </a:cubicBezTo>
                <a:cubicBezTo>
                  <a:pt x="248" y="125"/>
                  <a:pt x="248" y="125"/>
                  <a:pt x="248" y="125"/>
                </a:cubicBezTo>
                <a:cubicBezTo>
                  <a:pt x="179" y="125"/>
                  <a:pt x="124" y="180"/>
                  <a:pt x="124" y="249"/>
                </a:cubicBezTo>
                <a:cubicBezTo>
                  <a:pt x="124" y="2608"/>
                  <a:pt x="124" y="2608"/>
                  <a:pt x="124" y="2608"/>
                </a:cubicBezTo>
                <a:cubicBezTo>
                  <a:pt x="124" y="2677"/>
                  <a:pt x="179" y="2733"/>
                  <a:pt x="248" y="2733"/>
                </a:cubicBezTo>
                <a:cubicBezTo>
                  <a:pt x="1987" y="2733"/>
                  <a:pt x="1987" y="2733"/>
                  <a:pt x="1987" y="2733"/>
                </a:cubicBezTo>
                <a:cubicBezTo>
                  <a:pt x="2055" y="2733"/>
                  <a:pt x="2111" y="2677"/>
                  <a:pt x="2111" y="2608"/>
                </a:cubicBezTo>
                <a:cubicBezTo>
                  <a:pt x="2111" y="1733"/>
                  <a:pt x="2111" y="1733"/>
                  <a:pt x="2111" y="1733"/>
                </a:cubicBezTo>
                <a:cubicBezTo>
                  <a:pt x="2235" y="1609"/>
                  <a:pt x="2235" y="1609"/>
                  <a:pt x="2235" y="1609"/>
                </a:cubicBezTo>
                <a:cubicBezTo>
                  <a:pt x="2235" y="2608"/>
                  <a:pt x="2235" y="2608"/>
                  <a:pt x="2235" y="2608"/>
                </a:cubicBezTo>
                <a:cubicBezTo>
                  <a:pt x="2235" y="2746"/>
                  <a:pt x="2124" y="2857"/>
                  <a:pt x="1987" y="2857"/>
                </a:cubicBezTo>
                <a:cubicBezTo>
                  <a:pt x="248" y="2857"/>
                  <a:pt x="248" y="2857"/>
                  <a:pt x="248" y="2857"/>
                </a:cubicBezTo>
                <a:cubicBezTo>
                  <a:pt x="111" y="2857"/>
                  <a:pt x="0" y="2746"/>
                  <a:pt x="0" y="2608"/>
                </a:cubicBezTo>
                <a:cubicBezTo>
                  <a:pt x="0" y="249"/>
                  <a:pt x="0" y="249"/>
                  <a:pt x="0" y="249"/>
                </a:cubicBezTo>
                <a:cubicBezTo>
                  <a:pt x="0" y="112"/>
                  <a:pt x="111" y="0"/>
                  <a:pt x="248" y="0"/>
                </a:cubicBezTo>
                <a:cubicBezTo>
                  <a:pt x="1450" y="0"/>
                  <a:pt x="1450" y="0"/>
                  <a:pt x="1450" y="0"/>
                </a:cubicBezTo>
                <a:cubicBezTo>
                  <a:pt x="2010" y="604"/>
                  <a:pt x="2010" y="604"/>
                  <a:pt x="2010" y="604"/>
                </a:cubicBezTo>
                <a:cubicBezTo>
                  <a:pt x="1924" y="691"/>
                  <a:pt x="1924" y="691"/>
                  <a:pt x="1924" y="691"/>
                </a:cubicBezTo>
                <a:lnTo>
                  <a:pt x="1490" y="228"/>
                </a:lnTo>
                <a:close/>
                <a:moveTo>
                  <a:pt x="1490" y="228"/>
                </a:moveTo>
                <a:cubicBezTo>
                  <a:pt x="1490" y="228"/>
                  <a:pt x="1490" y="228"/>
                  <a:pt x="1490" y="228"/>
                </a:cubicBezTo>
              </a:path>
            </a:pathLst>
          </a:custGeom>
          <a:solidFill>
            <a:srgbClr val="FFFFFF"/>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淘宝-想搞设计PPT(倒卖必究)-21"/>
          <p:cNvSpPr>
            <a:spLocks noEditPoints="1"/>
          </p:cNvSpPr>
          <p:nvPr/>
        </p:nvSpPr>
        <p:spPr bwMode="auto">
          <a:xfrm>
            <a:off x="5687680" y="2143576"/>
            <a:ext cx="816640" cy="816640"/>
          </a:xfrm>
          <a:custGeom>
            <a:avLst/>
            <a:gdLst>
              <a:gd name="T0" fmla="*/ 2204 w 2599"/>
              <a:gd name="T1" fmla="*/ 392 h 2595"/>
              <a:gd name="T2" fmla="*/ 1893 w 2599"/>
              <a:gd name="T3" fmla="*/ 233 h 2595"/>
              <a:gd name="T4" fmla="*/ 772 w 2599"/>
              <a:gd name="T5" fmla="*/ 165 h 2595"/>
              <a:gd name="T6" fmla="*/ 100 w 2599"/>
              <a:gd name="T7" fmla="*/ 838 h 2595"/>
              <a:gd name="T8" fmla="*/ 100 w 2599"/>
              <a:gd name="T9" fmla="*/ 1822 h 2595"/>
              <a:gd name="T10" fmla="*/ 772 w 2599"/>
              <a:gd name="T11" fmla="*/ 2495 h 2595"/>
              <a:gd name="T12" fmla="*/ 1757 w 2599"/>
              <a:gd name="T13" fmla="*/ 2495 h 2595"/>
              <a:gd name="T14" fmla="*/ 2430 w 2599"/>
              <a:gd name="T15" fmla="*/ 1822 h 2595"/>
              <a:gd name="T16" fmla="*/ 2364 w 2599"/>
              <a:gd name="T17" fmla="*/ 705 h 2595"/>
              <a:gd name="T18" fmla="*/ 1976 w 2599"/>
              <a:gd name="T19" fmla="*/ 1081 h 2595"/>
              <a:gd name="T20" fmla="*/ 2024 w 2599"/>
              <a:gd name="T21" fmla="*/ 1330 h 2595"/>
              <a:gd name="T22" fmla="*/ 1265 w 2599"/>
              <a:gd name="T23" fmla="*/ 2089 h 2595"/>
              <a:gd name="T24" fmla="*/ 506 w 2599"/>
              <a:gd name="T25" fmla="*/ 1330 h 2595"/>
              <a:gd name="T26" fmla="*/ 1265 w 2599"/>
              <a:gd name="T27" fmla="*/ 571 h 2595"/>
              <a:gd name="T28" fmla="*/ 1512 w 2599"/>
              <a:gd name="T29" fmla="*/ 613 h 2595"/>
              <a:gd name="T30" fmla="*/ 1523 w 2599"/>
              <a:gd name="T31" fmla="*/ 970 h 2595"/>
              <a:gd name="T32" fmla="*/ 822 w 2599"/>
              <a:gd name="T33" fmla="*/ 1329 h 2595"/>
              <a:gd name="T34" fmla="*/ 1707 w 2599"/>
              <a:gd name="T35" fmla="*/ 1329 h 2595"/>
              <a:gd name="T36" fmla="*/ 1669 w 2599"/>
              <a:gd name="T37" fmla="*/ 1014 h 2595"/>
              <a:gd name="T38" fmla="*/ 1580 w 2599"/>
              <a:gd name="T39" fmla="*/ 1330 h 2595"/>
              <a:gd name="T40" fmla="*/ 949 w 2599"/>
              <a:gd name="T41" fmla="*/ 1330 h 2595"/>
              <a:gd name="T42" fmla="*/ 1439 w 2599"/>
              <a:gd name="T43" fmla="*/ 1066 h 2595"/>
              <a:gd name="T44" fmla="*/ 1264 w 2599"/>
              <a:gd name="T45" fmla="*/ 1203 h 2595"/>
              <a:gd name="T46" fmla="*/ 1264 w 2599"/>
              <a:gd name="T47" fmla="*/ 1457 h 2595"/>
              <a:gd name="T48" fmla="*/ 1387 w 2599"/>
              <a:gd name="T49" fmla="*/ 1297 h 2595"/>
              <a:gd name="T50" fmla="*/ 1580 w 2599"/>
              <a:gd name="T51" fmla="*/ 1330 h 2595"/>
              <a:gd name="T52" fmla="*/ 1802 w 2599"/>
              <a:gd name="T53" fmla="*/ 502 h 2595"/>
              <a:gd name="T54" fmla="*/ 1916 w 2599"/>
              <a:gd name="T55" fmla="*/ 588 h 2595"/>
              <a:gd name="T56" fmla="*/ 1750 w 2599"/>
              <a:gd name="T57" fmla="*/ 555 h 2595"/>
              <a:gd name="T58" fmla="*/ 1682 w 2599"/>
              <a:gd name="T59" fmla="*/ 816 h 2595"/>
              <a:gd name="T60" fmla="*/ 1750 w 2599"/>
              <a:gd name="T61" fmla="*/ 555 h 2595"/>
              <a:gd name="T62" fmla="*/ 1936 w 2599"/>
              <a:gd name="T63" fmla="*/ 943 h 2595"/>
              <a:gd name="T64" fmla="*/ 1881 w 2599"/>
              <a:gd name="T65" fmla="*/ 802 h 2595"/>
              <a:gd name="T66" fmla="*/ 2021 w 2599"/>
              <a:gd name="T67" fmla="*/ 861 h 2595"/>
              <a:gd name="T68" fmla="*/ 1935 w 2599"/>
              <a:gd name="T69" fmla="*/ 749 h 2595"/>
              <a:gd name="T70" fmla="*/ 2177 w 2599"/>
              <a:gd name="T71" fmla="*/ 710 h 2595"/>
              <a:gd name="T72" fmla="*/ 2232 w 2599"/>
              <a:gd name="T73" fmla="*/ 656 h 2595"/>
              <a:gd name="T74" fmla="*/ 2159 w 2599"/>
              <a:gd name="T75" fmla="*/ 528 h 2595"/>
              <a:gd name="T76" fmla="*/ 2341 w 2599"/>
              <a:gd name="T77" fmla="*/ 551 h 2595"/>
              <a:gd name="T78" fmla="*/ 2081 w 2599"/>
              <a:gd name="T79" fmla="*/ 424 h 2595"/>
              <a:gd name="T80" fmla="*/ 1928 w 2599"/>
              <a:gd name="T81" fmla="*/ 376 h 2595"/>
              <a:gd name="T82" fmla="*/ 2081 w 2599"/>
              <a:gd name="T83" fmla="*/ 424 h 2595"/>
              <a:gd name="T84" fmla="*/ 2069 w 2599"/>
              <a:gd name="T85" fmla="*/ 2134 h 2595"/>
              <a:gd name="T86" fmla="*/ 460 w 2599"/>
              <a:gd name="T87" fmla="*/ 2134 h 2595"/>
              <a:gd name="T88" fmla="*/ 460 w 2599"/>
              <a:gd name="T89" fmla="*/ 525 h 2595"/>
              <a:gd name="T90" fmla="*/ 1800 w 2599"/>
              <a:gd name="T91" fmla="*/ 325 h 2595"/>
              <a:gd name="T92" fmla="*/ 1265 w 2599"/>
              <a:gd name="T93" fmla="*/ 444 h 2595"/>
              <a:gd name="T94" fmla="*/ 380 w 2599"/>
              <a:gd name="T95" fmla="*/ 1329 h 2595"/>
              <a:gd name="T96" fmla="*/ 1265 w 2599"/>
              <a:gd name="T97" fmla="*/ 2214 h 2595"/>
              <a:gd name="T98" fmla="*/ 2150 w 2599"/>
              <a:gd name="T99" fmla="*/ 1329 h 2595"/>
              <a:gd name="T100" fmla="*/ 2269 w 2599"/>
              <a:gd name="T101" fmla="*/ 796 h 2595"/>
              <a:gd name="T102" fmla="*/ 2403 w 2599"/>
              <a:gd name="T103" fmla="*/ 133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99" h="2595">
                <a:moveTo>
                  <a:pt x="2599" y="477"/>
                </a:moveTo>
                <a:cubicBezTo>
                  <a:pt x="2204" y="392"/>
                  <a:pt x="2204" y="392"/>
                  <a:pt x="2204" y="392"/>
                </a:cubicBezTo>
                <a:cubicBezTo>
                  <a:pt x="2126" y="0"/>
                  <a:pt x="2126" y="0"/>
                  <a:pt x="2126" y="0"/>
                </a:cubicBezTo>
                <a:cubicBezTo>
                  <a:pt x="1893" y="233"/>
                  <a:pt x="1893" y="233"/>
                  <a:pt x="1893" y="233"/>
                </a:cubicBezTo>
                <a:cubicBezTo>
                  <a:pt x="1703" y="123"/>
                  <a:pt x="1487" y="65"/>
                  <a:pt x="1265" y="65"/>
                </a:cubicBezTo>
                <a:cubicBezTo>
                  <a:pt x="1094" y="65"/>
                  <a:pt x="928" y="99"/>
                  <a:pt x="772" y="165"/>
                </a:cubicBezTo>
                <a:cubicBezTo>
                  <a:pt x="622" y="228"/>
                  <a:pt x="487" y="320"/>
                  <a:pt x="371" y="436"/>
                </a:cubicBezTo>
                <a:cubicBezTo>
                  <a:pt x="254" y="552"/>
                  <a:pt x="163" y="687"/>
                  <a:pt x="100" y="838"/>
                </a:cubicBezTo>
                <a:cubicBezTo>
                  <a:pt x="34" y="994"/>
                  <a:pt x="0" y="1159"/>
                  <a:pt x="0" y="1330"/>
                </a:cubicBezTo>
                <a:cubicBezTo>
                  <a:pt x="0" y="1500"/>
                  <a:pt x="34" y="1666"/>
                  <a:pt x="100" y="1822"/>
                </a:cubicBezTo>
                <a:cubicBezTo>
                  <a:pt x="163" y="1973"/>
                  <a:pt x="254" y="2108"/>
                  <a:pt x="371" y="2224"/>
                </a:cubicBezTo>
                <a:cubicBezTo>
                  <a:pt x="487" y="2340"/>
                  <a:pt x="622" y="2431"/>
                  <a:pt x="772" y="2495"/>
                </a:cubicBezTo>
                <a:cubicBezTo>
                  <a:pt x="928" y="2561"/>
                  <a:pt x="1094" y="2595"/>
                  <a:pt x="1265" y="2595"/>
                </a:cubicBezTo>
                <a:cubicBezTo>
                  <a:pt x="1435" y="2595"/>
                  <a:pt x="1601" y="2561"/>
                  <a:pt x="1757" y="2495"/>
                </a:cubicBezTo>
                <a:cubicBezTo>
                  <a:pt x="1908" y="2431"/>
                  <a:pt x="2043" y="2340"/>
                  <a:pt x="2159" y="2224"/>
                </a:cubicBezTo>
                <a:cubicBezTo>
                  <a:pt x="2275" y="2108"/>
                  <a:pt x="2366" y="1973"/>
                  <a:pt x="2430" y="1822"/>
                </a:cubicBezTo>
                <a:cubicBezTo>
                  <a:pt x="2496" y="1666"/>
                  <a:pt x="2529" y="1500"/>
                  <a:pt x="2529" y="1330"/>
                </a:cubicBezTo>
                <a:cubicBezTo>
                  <a:pt x="2529" y="1109"/>
                  <a:pt x="2472" y="894"/>
                  <a:pt x="2364" y="705"/>
                </a:cubicBezTo>
                <a:lnTo>
                  <a:pt x="2599" y="477"/>
                </a:lnTo>
                <a:close/>
                <a:moveTo>
                  <a:pt x="1976" y="1081"/>
                </a:moveTo>
                <a:cubicBezTo>
                  <a:pt x="1980" y="1076"/>
                  <a:pt x="1980" y="1076"/>
                  <a:pt x="1980" y="1076"/>
                </a:cubicBezTo>
                <a:cubicBezTo>
                  <a:pt x="2009" y="1157"/>
                  <a:pt x="2024" y="1242"/>
                  <a:pt x="2024" y="1330"/>
                </a:cubicBezTo>
                <a:cubicBezTo>
                  <a:pt x="2024" y="1532"/>
                  <a:pt x="1945" y="1723"/>
                  <a:pt x="1801" y="1866"/>
                </a:cubicBezTo>
                <a:cubicBezTo>
                  <a:pt x="1658" y="2010"/>
                  <a:pt x="1468" y="2089"/>
                  <a:pt x="1265" y="2089"/>
                </a:cubicBezTo>
                <a:cubicBezTo>
                  <a:pt x="1062" y="2089"/>
                  <a:pt x="871" y="2010"/>
                  <a:pt x="728" y="1866"/>
                </a:cubicBezTo>
                <a:cubicBezTo>
                  <a:pt x="585" y="1723"/>
                  <a:pt x="506" y="1532"/>
                  <a:pt x="506" y="1330"/>
                </a:cubicBezTo>
                <a:cubicBezTo>
                  <a:pt x="506" y="1127"/>
                  <a:pt x="585" y="936"/>
                  <a:pt x="728" y="793"/>
                </a:cubicBezTo>
                <a:cubicBezTo>
                  <a:pt x="871" y="650"/>
                  <a:pt x="1062" y="571"/>
                  <a:pt x="1265" y="571"/>
                </a:cubicBezTo>
                <a:cubicBezTo>
                  <a:pt x="1351" y="571"/>
                  <a:pt x="1434" y="585"/>
                  <a:pt x="1513" y="612"/>
                </a:cubicBezTo>
                <a:cubicBezTo>
                  <a:pt x="1512" y="613"/>
                  <a:pt x="1512" y="613"/>
                  <a:pt x="1512" y="613"/>
                </a:cubicBezTo>
                <a:cubicBezTo>
                  <a:pt x="1574" y="920"/>
                  <a:pt x="1574" y="920"/>
                  <a:pt x="1574" y="920"/>
                </a:cubicBezTo>
                <a:cubicBezTo>
                  <a:pt x="1523" y="970"/>
                  <a:pt x="1523" y="970"/>
                  <a:pt x="1523" y="970"/>
                </a:cubicBezTo>
                <a:cubicBezTo>
                  <a:pt x="1450" y="918"/>
                  <a:pt x="1361" y="887"/>
                  <a:pt x="1265" y="887"/>
                </a:cubicBezTo>
                <a:cubicBezTo>
                  <a:pt x="1021" y="887"/>
                  <a:pt x="822" y="1085"/>
                  <a:pt x="822" y="1329"/>
                </a:cubicBezTo>
                <a:cubicBezTo>
                  <a:pt x="822" y="1573"/>
                  <a:pt x="1020" y="1772"/>
                  <a:pt x="1265" y="1772"/>
                </a:cubicBezTo>
                <a:cubicBezTo>
                  <a:pt x="1509" y="1772"/>
                  <a:pt x="1707" y="1573"/>
                  <a:pt x="1707" y="1329"/>
                </a:cubicBezTo>
                <a:cubicBezTo>
                  <a:pt x="1707" y="1230"/>
                  <a:pt x="1675" y="1139"/>
                  <a:pt x="1619" y="1065"/>
                </a:cubicBezTo>
                <a:cubicBezTo>
                  <a:pt x="1669" y="1014"/>
                  <a:pt x="1669" y="1014"/>
                  <a:pt x="1669" y="1014"/>
                </a:cubicBezTo>
                <a:lnTo>
                  <a:pt x="1976" y="1081"/>
                </a:lnTo>
                <a:close/>
                <a:moveTo>
                  <a:pt x="1580" y="1330"/>
                </a:moveTo>
                <a:cubicBezTo>
                  <a:pt x="1580" y="1504"/>
                  <a:pt x="1439" y="1645"/>
                  <a:pt x="1265" y="1645"/>
                </a:cubicBezTo>
                <a:cubicBezTo>
                  <a:pt x="1091" y="1645"/>
                  <a:pt x="949" y="1504"/>
                  <a:pt x="949" y="1330"/>
                </a:cubicBezTo>
                <a:cubicBezTo>
                  <a:pt x="949" y="1156"/>
                  <a:pt x="1091" y="1014"/>
                  <a:pt x="1265" y="1014"/>
                </a:cubicBezTo>
                <a:cubicBezTo>
                  <a:pt x="1329" y="1014"/>
                  <a:pt x="1389" y="1033"/>
                  <a:pt x="1439" y="1066"/>
                </a:cubicBezTo>
                <a:cubicBezTo>
                  <a:pt x="1297" y="1208"/>
                  <a:pt x="1297" y="1208"/>
                  <a:pt x="1297" y="1208"/>
                </a:cubicBezTo>
                <a:cubicBezTo>
                  <a:pt x="1287" y="1205"/>
                  <a:pt x="1276" y="1203"/>
                  <a:pt x="1264" y="1203"/>
                </a:cubicBezTo>
                <a:cubicBezTo>
                  <a:pt x="1195" y="1203"/>
                  <a:pt x="1138" y="1260"/>
                  <a:pt x="1138" y="1330"/>
                </a:cubicBezTo>
                <a:cubicBezTo>
                  <a:pt x="1138" y="1400"/>
                  <a:pt x="1194" y="1457"/>
                  <a:pt x="1264" y="1457"/>
                </a:cubicBezTo>
                <a:cubicBezTo>
                  <a:pt x="1334" y="1457"/>
                  <a:pt x="1391" y="1399"/>
                  <a:pt x="1391" y="1330"/>
                </a:cubicBezTo>
                <a:cubicBezTo>
                  <a:pt x="1391" y="1318"/>
                  <a:pt x="1390" y="1307"/>
                  <a:pt x="1387" y="1297"/>
                </a:cubicBezTo>
                <a:cubicBezTo>
                  <a:pt x="1528" y="1155"/>
                  <a:pt x="1528" y="1155"/>
                  <a:pt x="1528" y="1155"/>
                </a:cubicBezTo>
                <a:cubicBezTo>
                  <a:pt x="1561" y="1205"/>
                  <a:pt x="1580" y="1265"/>
                  <a:pt x="1580" y="1330"/>
                </a:cubicBezTo>
                <a:close/>
                <a:moveTo>
                  <a:pt x="1841" y="661"/>
                </a:moveTo>
                <a:cubicBezTo>
                  <a:pt x="1802" y="502"/>
                  <a:pt x="1802" y="502"/>
                  <a:pt x="1802" y="502"/>
                </a:cubicBezTo>
                <a:cubicBezTo>
                  <a:pt x="1876" y="428"/>
                  <a:pt x="1876" y="428"/>
                  <a:pt x="1876" y="428"/>
                </a:cubicBezTo>
                <a:cubicBezTo>
                  <a:pt x="1916" y="588"/>
                  <a:pt x="1916" y="588"/>
                  <a:pt x="1916" y="588"/>
                </a:cubicBezTo>
                <a:lnTo>
                  <a:pt x="1841" y="661"/>
                </a:lnTo>
                <a:close/>
                <a:moveTo>
                  <a:pt x="1750" y="555"/>
                </a:moveTo>
                <a:cubicBezTo>
                  <a:pt x="1789" y="712"/>
                  <a:pt x="1789" y="712"/>
                  <a:pt x="1789" y="712"/>
                </a:cubicBezTo>
                <a:cubicBezTo>
                  <a:pt x="1682" y="816"/>
                  <a:pt x="1682" y="816"/>
                  <a:pt x="1682" y="816"/>
                </a:cubicBezTo>
                <a:cubicBezTo>
                  <a:pt x="1649" y="655"/>
                  <a:pt x="1649" y="655"/>
                  <a:pt x="1649" y="655"/>
                </a:cubicBezTo>
                <a:lnTo>
                  <a:pt x="1750" y="555"/>
                </a:lnTo>
                <a:close/>
                <a:moveTo>
                  <a:pt x="2021" y="861"/>
                </a:moveTo>
                <a:cubicBezTo>
                  <a:pt x="1936" y="943"/>
                  <a:pt x="1936" y="943"/>
                  <a:pt x="1936" y="943"/>
                </a:cubicBezTo>
                <a:cubicBezTo>
                  <a:pt x="1775" y="908"/>
                  <a:pt x="1775" y="908"/>
                  <a:pt x="1775" y="908"/>
                </a:cubicBezTo>
                <a:cubicBezTo>
                  <a:pt x="1881" y="802"/>
                  <a:pt x="1881" y="802"/>
                  <a:pt x="1881" y="802"/>
                </a:cubicBezTo>
                <a:cubicBezTo>
                  <a:pt x="2047" y="835"/>
                  <a:pt x="2047" y="835"/>
                  <a:pt x="2047" y="835"/>
                </a:cubicBezTo>
                <a:lnTo>
                  <a:pt x="2021" y="861"/>
                </a:lnTo>
                <a:close/>
                <a:moveTo>
                  <a:pt x="2102" y="782"/>
                </a:moveTo>
                <a:cubicBezTo>
                  <a:pt x="1935" y="749"/>
                  <a:pt x="1935" y="749"/>
                  <a:pt x="1935" y="749"/>
                </a:cubicBezTo>
                <a:cubicBezTo>
                  <a:pt x="2008" y="676"/>
                  <a:pt x="2008" y="676"/>
                  <a:pt x="2008" y="676"/>
                </a:cubicBezTo>
                <a:cubicBezTo>
                  <a:pt x="2177" y="710"/>
                  <a:pt x="2177" y="710"/>
                  <a:pt x="2177" y="710"/>
                </a:cubicBezTo>
                <a:lnTo>
                  <a:pt x="2102" y="782"/>
                </a:lnTo>
                <a:close/>
                <a:moveTo>
                  <a:pt x="2232" y="656"/>
                </a:moveTo>
                <a:cubicBezTo>
                  <a:pt x="2062" y="622"/>
                  <a:pt x="2062" y="622"/>
                  <a:pt x="2062" y="622"/>
                </a:cubicBezTo>
                <a:cubicBezTo>
                  <a:pt x="2159" y="528"/>
                  <a:pt x="2159" y="528"/>
                  <a:pt x="2159" y="528"/>
                </a:cubicBezTo>
                <a:cubicBezTo>
                  <a:pt x="2174" y="515"/>
                  <a:pt x="2174" y="515"/>
                  <a:pt x="2174" y="515"/>
                </a:cubicBezTo>
                <a:cubicBezTo>
                  <a:pt x="2341" y="551"/>
                  <a:pt x="2341" y="551"/>
                  <a:pt x="2341" y="551"/>
                </a:cubicBezTo>
                <a:lnTo>
                  <a:pt x="2232" y="656"/>
                </a:lnTo>
                <a:close/>
                <a:moveTo>
                  <a:pt x="2081" y="424"/>
                </a:moveTo>
                <a:cubicBezTo>
                  <a:pt x="1968" y="537"/>
                  <a:pt x="1968" y="537"/>
                  <a:pt x="1968" y="537"/>
                </a:cubicBezTo>
                <a:cubicBezTo>
                  <a:pt x="1928" y="376"/>
                  <a:pt x="1928" y="376"/>
                  <a:pt x="1928" y="376"/>
                </a:cubicBezTo>
                <a:cubicBezTo>
                  <a:pt x="2048" y="256"/>
                  <a:pt x="2048" y="256"/>
                  <a:pt x="2048" y="256"/>
                </a:cubicBezTo>
                <a:lnTo>
                  <a:pt x="2081" y="424"/>
                </a:lnTo>
                <a:close/>
                <a:moveTo>
                  <a:pt x="2403" y="1330"/>
                </a:moveTo>
                <a:cubicBezTo>
                  <a:pt x="2403" y="1634"/>
                  <a:pt x="2284" y="1919"/>
                  <a:pt x="2069" y="2134"/>
                </a:cubicBezTo>
                <a:cubicBezTo>
                  <a:pt x="1854" y="2349"/>
                  <a:pt x="1569" y="2468"/>
                  <a:pt x="1265" y="2468"/>
                </a:cubicBezTo>
                <a:cubicBezTo>
                  <a:pt x="961" y="2468"/>
                  <a:pt x="675" y="2349"/>
                  <a:pt x="460" y="2134"/>
                </a:cubicBezTo>
                <a:cubicBezTo>
                  <a:pt x="245" y="1919"/>
                  <a:pt x="127" y="1634"/>
                  <a:pt x="127" y="1330"/>
                </a:cubicBezTo>
                <a:cubicBezTo>
                  <a:pt x="127" y="1026"/>
                  <a:pt x="245" y="740"/>
                  <a:pt x="460" y="525"/>
                </a:cubicBezTo>
                <a:cubicBezTo>
                  <a:pt x="675" y="310"/>
                  <a:pt x="961" y="191"/>
                  <a:pt x="1265" y="191"/>
                </a:cubicBezTo>
                <a:cubicBezTo>
                  <a:pt x="1454" y="191"/>
                  <a:pt x="1637" y="237"/>
                  <a:pt x="1800" y="325"/>
                </a:cubicBezTo>
                <a:cubicBezTo>
                  <a:pt x="1611" y="515"/>
                  <a:pt x="1611" y="515"/>
                  <a:pt x="1611" y="515"/>
                </a:cubicBezTo>
                <a:cubicBezTo>
                  <a:pt x="1502" y="468"/>
                  <a:pt x="1386" y="444"/>
                  <a:pt x="1265" y="444"/>
                </a:cubicBezTo>
                <a:cubicBezTo>
                  <a:pt x="1028" y="444"/>
                  <a:pt x="806" y="536"/>
                  <a:pt x="639" y="703"/>
                </a:cubicBezTo>
                <a:cubicBezTo>
                  <a:pt x="472" y="870"/>
                  <a:pt x="380" y="1093"/>
                  <a:pt x="380" y="1329"/>
                </a:cubicBezTo>
                <a:cubicBezTo>
                  <a:pt x="380" y="1566"/>
                  <a:pt x="472" y="1788"/>
                  <a:pt x="639" y="1955"/>
                </a:cubicBezTo>
                <a:cubicBezTo>
                  <a:pt x="806" y="2122"/>
                  <a:pt x="1028" y="2214"/>
                  <a:pt x="1265" y="2214"/>
                </a:cubicBezTo>
                <a:cubicBezTo>
                  <a:pt x="1501" y="2214"/>
                  <a:pt x="1724" y="2122"/>
                  <a:pt x="1891" y="1955"/>
                </a:cubicBezTo>
                <a:cubicBezTo>
                  <a:pt x="2058" y="1788"/>
                  <a:pt x="2150" y="1566"/>
                  <a:pt x="2150" y="1329"/>
                </a:cubicBezTo>
                <a:cubicBezTo>
                  <a:pt x="2150" y="1208"/>
                  <a:pt x="2126" y="1091"/>
                  <a:pt x="2078" y="981"/>
                </a:cubicBezTo>
                <a:cubicBezTo>
                  <a:pt x="2269" y="796"/>
                  <a:pt x="2269" y="796"/>
                  <a:pt x="2269" y="796"/>
                </a:cubicBezTo>
                <a:cubicBezTo>
                  <a:pt x="2357" y="959"/>
                  <a:pt x="2403" y="1142"/>
                  <a:pt x="2403" y="1330"/>
                </a:cubicBezTo>
                <a:close/>
                <a:moveTo>
                  <a:pt x="2403" y="1330"/>
                </a:moveTo>
                <a:cubicBezTo>
                  <a:pt x="2403" y="1330"/>
                  <a:pt x="2403" y="1330"/>
                  <a:pt x="2403" y="1330"/>
                </a:cubicBezTo>
              </a:path>
            </a:pathLst>
          </a:custGeom>
          <a:solidFill>
            <a:srgbClr val="FFFFFF"/>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淘宝-想搞设计PPT(倒卖必究)-24"/>
          <p:cNvSpPr txBox="1"/>
          <p:nvPr/>
        </p:nvSpPr>
        <p:spPr>
          <a:xfrm>
            <a:off x="1097553" y="3504044"/>
            <a:ext cx="2196185" cy="492443"/>
          </a:xfrm>
          <a:prstGeom prst="rect">
            <a:avLst/>
          </a:prstGeom>
          <a:noFill/>
        </p:spPr>
        <p:txBody>
          <a:bodyPr wrap="square" rtlCol="0">
            <a:spAutoFit/>
          </a:bodyPr>
          <a:lstStyle/>
          <a:p>
            <a:pPr algn="ctr"/>
            <a:r>
              <a:rPr lang="zh-CN" altLang="en-US" sz="2600" b="1" dirty="0">
                <a:solidFill>
                  <a:schemeClr val="bg1"/>
                </a:solidFill>
                <a:cs typeface="+mn-ea"/>
                <a:sym typeface="+mn-lt"/>
              </a:rPr>
              <a:t>论文总结</a:t>
            </a:r>
          </a:p>
        </p:txBody>
      </p:sp>
      <p:sp>
        <p:nvSpPr>
          <p:cNvPr id="25" name="淘宝-想搞设计PPT(倒卖必究)-25"/>
          <p:cNvSpPr txBox="1"/>
          <p:nvPr/>
        </p:nvSpPr>
        <p:spPr>
          <a:xfrm>
            <a:off x="980826" y="4028721"/>
            <a:ext cx="2429640" cy="1200329"/>
          </a:xfrm>
          <a:prstGeom prst="rect">
            <a:avLst/>
          </a:prstGeom>
          <a:noFill/>
        </p:spPr>
        <p:txBody>
          <a:bodyPr wrap="square" rtlCol="0">
            <a:spAutoFit/>
          </a:bodyPr>
          <a:lstStyle/>
          <a:p>
            <a:pPr algn="ctr">
              <a:lnSpc>
                <a:spcPct val="150000"/>
              </a:lnSpc>
            </a:pPr>
            <a:r>
              <a:rPr lang="en-US" altLang="zh-CN" sz="1200" spc="40" dirty="0">
                <a:solidFill>
                  <a:schemeClr val="bg1"/>
                </a:solidFill>
                <a:cs typeface="+mn-ea"/>
                <a:sym typeface="+mn-lt"/>
              </a:rPr>
              <a:t>Add your text here. Add your text here. Add your text here. Add your text here. Add your text here</a:t>
            </a:r>
          </a:p>
        </p:txBody>
      </p:sp>
      <p:sp>
        <p:nvSpPr>
          <p:cNvPr id="28" name="淘宝-想搞设计PPT(倒卖必究)-28"/>
          <p:cNvSpPr txBox="1"/>
          <p:nvPr/>
        </p:nvSpPr>
        <p:spPr>
          <a:xfrm>
            <a:off x="4997907" y="3504044"/>
            <a:ext cx="2196185" cy="492443"/>
          </a:xfrm>
          <a:prstGeom prst="rect">
            <a:avLst/>
          </a:prstGeom>
          <a:noFill/>
        </p:spPr>
        <p:txBody>
          <a:bodyPr wrap="square" rtlCol="0">
            <a:spAutoFit/>
          </a:bodyPr>
          <a:lstStyle/>
          <a:p>
            <a:pPr algn="ctr"/>
            <a:r>
              <a:rPr lang="zh-CN" altLang="en-US" sz="2600" b="1" dirty="0">
                <a:solidFill>
                  <a:schemeClr val="bg1"/>
                </a:solidFill>
                <a:cs typeface="+mn-ea"/>
                <a:sym typeface="+mn-lt"/>
              </a:rPr>
              <a:t>论文总结</a:t>
            </a:r>
          </a:p>
        </p:txBody>
      </p:sp>
      <p:sp>
        <p:nvSpPr>
          <p:cNvPr id="29" name="淘宝-想搞设计PPT(倒卖必究)-29"/>
          <p:cNvSpPr txBox="1"/>
          <p:nvPr/>
        </p:nvSpPr>
        <p:spPr>
          <a:xfrm>
            <a:off x="4876799" y="4028721"/>
            <a:ext cx="2438402" cy="1200329"/>
          </a:xfrm>
          <a:prstGeom prst="rect">
            <a:avLst/>
          </a:prstGeom>
          <a:noFill/>
        </p:spPr>
        <p:txBody>
          <a:bodyPr wrap="square" rtlCol="0">
            <a:spAutoFit/>
          </a:bodyPr>
          <a:lstStyle/>
          <a:p>
            <a:pPr algn="ctr">
              <a:lnSpc>
                <a:spcPct val="150000"/>
              </a:lnSpc>
            </a:pPr>
            <a:r>
              <a:rPr lang="en-US" altLang="zh-CN" sz="1200" spc="40" dirty="0">
                <a:solidFill>
                  <a:schemeClr val="bg1"/>
                </a:solidFill>
                <a:cs typeface="+mn-ea"/>
                <a:sym typeface="+mn-lt"/>
              </a:rPr>
              <a:t>Add your text here. Add your text here. Add your text here. Add your text here. Add your text here</a:t>
            </a:r>
          </a:p>
        </p:txBody>
      </p:sp>
      <p:sp>
        <p:nvSpPr>
          <p:cNvPr id="32" name="淘宝-想搞设计PPT(倒卖必究)-32"/>
          <p:cNvSpPr txBox="1"/>
          <p:nvPr/>
        </p:nvSpPr>
        <p:spPr>
          <a:xfrm>
            <a:off x="8898262" y="3504044"/>
            <a:ext cx="2196185" cy="492443"/>
          </a:xfrm>
          <a:prstGeom prst="rect">
            <a:avLst/>
          </a:prstGeom>
          <a:noFill/>
        </p:spPr>
        <p:txBody>
          <a:bodyPr wrap="square" rtlCol="0">
            <a:spAutoFit/>
          </a:bodyPr>
          <a:lstStyle/>
          <a:p>
            <a:pPr algn="ctr"/>
            <a:r>
              <a:rPr lang="zh-CN" altLang="en-US" sz="2600" b="1" dirty="0">
                <a:solidFill>
                  <a:schemeClr val="bg1"/>
                </a:solidFill>
                <a:cs typeface="+mn-ea"/>
                <a:sym typeface="+mn-lt"/>
              </a:rPr>
              <a:t>论文总结</a:t>
            </a:r>
          </a:p>
        </p:txBody>
      </p:sp>
      <p:sp>
        <p:nvSpPr>
          <p:cNvPr id="33" name="淘宝-想搞设计PPT(倒卖必究)-33"/>
          <p:cNvSpPr txBox="1"/>
          <p:nvPr/>
        </p:nvSpPr>
        <p:spPr>
          <a:xfrm>
            <a:off x="8772773" y="4028721"/>
            <a:ext cx="2447164" cy="1200329"/>
          </a:xfrm>
          <a:prstGeom prst="rect">
            <a:avLst/>
          </a:prstGeom>
          <a:noFill/>
        </p:spPr>
        <p:txBody>
          <a:bodyPr wrap="square" rtlCol="0">
            <a:spAutoFit/>
          </a:bodyPr>
          <a:lstStyle/>
          <a:p>
            <a:pPr algn="ctr">
              <a:lnSpc>
                <a:spcPct val="150000"/>
              </a:lnSpc>
            </a:pPr>
            <a:r>
              <a:rPr lang="en-US" altLang="zh-CN" sz="1200" spc="40" dirty="0">
                <a:solidFill>
                  <a:schemeClr val="bg1"/>
                </a:solidFill>
                <a:cs typeface="+mn-ea"/>
                <a:sym typeface="+mn-lt"/>
              </a:rPr>
              <a:t>Add your text here. Add your text here. Add your text here. Add your text here. Add your text here</a:t>
            </a:r>
          </a:p>
        </p:txBody>
      </p:sp>
      <p:grpSp>
        <p:nvGrpSpPr>
          <p:cNvPr id="12" name="组合 11">
            <a:extLst>
              <a:ext uri="{FF2B5EF4-FFF2-40B4-BE49-F238E27FC236}">
                <a16:creationId xmlns:a16="http://schemas.microsoft.com/office/drawing/2014/main" id="{9CA37687-94AD-244C-3978-6F851498303B}"/>
              </a:ext>
            </a:extLst>
          </p:cNvPr>
          <p:cNvGrpSpPr/>
          <p:nvPr/>
        </p:nvGrpSpPr>
        <p:grpSpPr>
          <a:xfrm>
            <a:off x="0" y="-12932"/>
            <a:ext cx="12192000" cy="811055"/>
            <a:chOff x="0" y="473042"/>
            <a:chExt cx="12192000" cy="811055"/>
          </a:xfrm>
        </p:grpSpPr>
        <p:grpSp>
          <p:nvGrpSpPr>
            <p:cNvPr id="16" name="组合 15">
              <a:extLst>
                <a:ext uri="{FF2B5EF4-FFF2-40B4-BE49-F238E27FC236}">
                  <a16:creationId xmlns:a16="http://schemas.microsoft.com/office/drawing/2014/main" id="{F3C16712-2F3B-2268-D114-439244A95B1F}"/>
                </a:ext>
              </a:extLst>
            </p:cNvPr>
            <p:cNvGrpSpPr/>
            <p:nvPr/>
          </p:nvGrpSpPr>
          <p:grpSpPr>
            <a:xfrm>
              <a:off x="0" y="473042"/>
              <a:ext cx="12192000" cy="792000"/>
              <a:chOff x="0" y="473042"/>
              <a:chExt cx="12192000" cy="792000"/>
            </a:xfrm>
          </p:grpSpPr>
          <p:sp>
            <p:nvSpPr>
              <p:cNvPr id="26" name="淘宝-想搞设计PPT(倒卖必究)-26">
                <a:extLst>
                  <a:ext uri="{FF2B5EF4-FFF2-40B4-BE49-F238E27FC236}">
                    <a16:creationId xmlns:a16="http://schemas.microsoft.com/office/drawing/2014/main" id="{D66903B4-978F-6495-E3F7-9258661E5B74}"/>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27" name="淘宝-想搞设计PPT(倒卖必究)-27">
                <a:extLst>
                  <a:ext uri="{FF2B5EF4-FFF2-40B4-BE49-F238E27FC236}">
                    <a16:creationId xmlns:a16="http://schemas.microsoft.com/office/drawing/2014/main" id="{5DEBD550-C264-BF5C-1D4B-5182188F5C35}"/>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0" name="淘宝-想搞设计PPT(倒卖必究)-30">
                <a:extLst>
                  <a:ext uri="{FF2B5EF4-FFF2-40B4-BE49-F238E27FC236}">
                    <a16:creationId xmlns:a16="http://schemas.microsoft.com/office/drawing/2014/main" id="{DC0C6EA3-CC53-B0C9-66A7-E2167FF88E55}"/>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31" name="淘宝-想搞设计PPT(倒卖必究)-31">
                <a:extLst>
                  <a:ext uri="{FF2B5EF4-FFF2-40B4-BE49-F238E27FC236}">
                    <a16:creationId xmlns:a16="http://schemas.microsoft.com/office/drawing/2014/main" id="{9D7ECD1E-14CE-056F-ECB8-AD550041596D}"/>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34" name="淘宝-想搞设计PPT(倒卖必究)-34">
                <a:extLst>
                  <a:ext uri="{FF2B5EF4-FFF2-40B4-BE49-F238E27FC236}">
                    <a16:creationId xmlns:a16="http://schemas.microsoft.com/office/drawing/2014/main" id="{2E837FF4-E366-0EEF-4D79-F07224893653}"/>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5" name="淘宝-想搞设计PPT(倒卖必究)-35">
                <a:extLst>
                  <a:ext uri="{FF2B5EF4-FFF2-40B4-BE49-F238E27FC236}">
                    <a16:creationId xmlns:a16="http://schemas.microsoft.com/office/drawing/2014/main" id="{6A47FF09-C11E-7630-A679-E5E064C8168B}"/>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36" name="淘宝-想搞设计PPT(倒卖必究)-36">
                <a:extLst>
                  <a:ext uri="{FF2B5EF4-FFF2-40B4-BE49-F238E27FC236}">
                    <a16:creationId xmlns:a16="http://schemas.microsoft.com/office/drawing/2014/main" id="{3D8F4B57-1BBA-4ED9-C13E-398F403788D4}"/>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7" name="淘宝-想搞设计PPT(倒卖必究)-37">
                <a:extLst>
                  <a:ext uri="{FF2B5EF4-FFF2-40B4-BE49-F238E27FC236}">
                    <a16:creationId xmlns:a16="http://schemas.microsoft.com/office/drawing/2014/main" id="{FCDEABE6-72EB-F12F-1282-941FDD590D81}"/>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38" name="淘宝-想搞设计PPT(倒卖必究)-38">
                <a:extLst>
                  <a:ext uri="{FF2B5EF4-FFF2-40B4-BE49-F238E27FC236}">
                    <a16:creationId xmlns:a16="http://schemas.microsoft.com/office/drawing/2014/main" id="{3C98D331-9521-B463-C1AF-544DB0B743D2}"/>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9" name="淘宝-想搞设计PPT(倒卖必究)-39">
                <a:extLst>
                  <a:ext uri="{FF2B5EF4-FFF2-40B4-BE49-F238E27FC236}">
                    <a16:creationId xmlns:a16="http://schemas.microsoft.com/office/drawing/2014/main" id="{BCCEB9B6-9080-183B-3ED0-3F8C2E650DD4}"/>
                  </a:ext>
                </a:extLst>
              </p:cNvPr>
              <p:cNvSpPr txBox="1"/>
              <p:nvPr/>
            </p:nvSpPr>
            <p:spPr>
              <a:xfrm>
                <a:off x="7109313" y="684376"/>
                <a:ext cx="1159292" cy="369332"/>
              </a:xfrm>
              <a:prstGeom prst="rect">
                <a:avLst/>
              </a:prstGeom>
              <a:noFill/>
            </p:spPr>
            <p:txBody>
              <a:bodyPr wrap="none" rtlCol="0">
                <a:spAutoFit/>
              </a:bodyPr>
              <a:lstStyle/>
              <a:p>
                <a:pPr algn="ctr"/>
                <a:r>
                  <a:rPr lang="zh-CN" altLang="en-US" b="1" spc="100" dirty="0">
                    <a:solidFill>
                      <a:srgbClr val="0A3C69"/>
                    </a:solidFill>
                  </a:rPr>
                  <a:t>论文总结</a:t>
                </a:r>
              </a:p>
            </p:txBody>
          </p:sp>
          <p:pic>
            <p:nvPicPr>
              <p:cNvPr id="42" name="Picture 41"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41" name="淘宝-想搞设计PPT(倒卖必究)-41">
                <a:extLst>
                  <a:ext uri="{FF2B5EF4-FFF2-40B4-BE49-F238E27FC236}">
                    <a16:creationId xmlns:a16="http://schemas.microsoft.com/office/drawing/2014/main" id="{E1665F62-577A-948B-0BCC-039E6614023F}"/>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23" name="淘宝-想搞设计PPT(倒卖必究)-23">
              <a:extLst>
                <a:ext uri="{FF2B5EF4-FFF2-40B4-BE49-F238E27FC236}">
                  <a16:creationId xmlns:a16="http://schemas.microsoft.com/office/drawing/2014/main" id="{F5FC6FF3-936F-0C7F-95D0-574F9F4A962A}"/>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想搞设计PPT(倒卖必究)-10">
            <a:extLst>
              <a:ext uri="{FF2B5EF4-FFF2-40B4-BE49-F238E27FC236}">
                <a16:creationId xmlns:a16="http://schemas.microsoft.com/office/drawing/2014/main" id="{D32CCA10-DA83-3085-275C-AE206F880080}"/>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8" name="淘宝-想搞设计PPT(倒卖必究)-8">
            <a:extLst>
              <a:ext uri="{FF2B5EF4-FFF2-40B4-BE49-F238E27FC236}">
                <a16:creationId xmlns:a16="http://schemas.microsoft.com/office/drawing/2014/main" id="{31A41714-D4E8-93AB-739C-8C5A198F2334}"/>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7" name="淘宝-想搞设计PPT(倒卖必究)-7">
            <a:extLst>
              <a:ext uri="{FF2B5EF4-FFF2-40B4-BE49-F238E27FC236}">
                <a16:creationId xmlns:a16="http://schemas.microsoft.com/office/drawing/2014/main" id="{CD08BE21-7432-8997-9F46-CB587DDCF698}"/>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22</a:t>
            </a:fld>
            <a:endParaRPr lang="zh-CN" altLang="en-US"/>
          </a:p>
        </p:txBody>
      </p:sp>
      <p:sp>
        <p:nvSpPr>
          <p:cNvPr id="15" name="淘宝-想搞设计PPT(倒卖必究)-15"/>
          <p:cNvSpPr txBox="1"/>
          <p:nvPr/>
        </p:nvSpPr>
        <p:spPr>
          <a:xfrm>
            <a:off x="8352610" y="1633719"/>
            <a:ext cx="3103052" cy="492443"/>
          </a:xfrm>
          <a:prstGeom prst="rect">
            <a:avLst/>
          </a:prstGeom>
          <a:noFill/>
        </p:spPr>
        <p:txBody>
          <a:bodyPr wrap="square" rtlCol="0">
            <a:spAutoFit/>
          </a:bodyPr>
          <a:lstStyle/>
          <a:p>
            <a:r>
              <a:rPr lang="zh-CN" altLang="en-US" sz="2600" b="1" dirty="0">
                <a:solidFill>
                  <a:srgbClr val="31516E"/>
                </a:solidFill>
                <a:cs typeface="+mn-ea"/>
                <a:sym typeface="+mn-lt"/>
              </a:rPr>
              <a:t>论文总结</a:t>
            </a:r>
          </a:p>
        </p:txBody>
      </p:sp>
      <p:sp>
        <p:nvSpPr>
          <p:cNvPr id="16" name="淘宝-想搞设计PPT(倒卖必究)-16"/>
          <p:cNvSpPr txBox="1"/>
          <p:nvPr/>
        </p:nvSpPr>
        <p:spPr>
          <a:xfrm>
            <a:off x="8352610" y="2096611"/>
            <a:ext cx="2819482" cy="923330"/>
          </a:xfrm>
          <a:prstGeom prst="rect">
            <a:avLst/>
          </a:prstGeom>
          <a:noFill/>
        </p:spPr>
        <p:txBody>
          <a:bodyPr wrap="square" rtlCol="0">
            <a:spAutoFit/>
          </a:bodyPr>
          <a:lstStyle/>
          <a:p>
            <a:pPr>
              <a:lnSpc>
                <a:spcPct val="150000"/>
              </a:lnSpc>
            </a:pPr>
            <a:r>
              <a:rPr lang="en-US" altLang="zh-CN" sz="1200" spc="40" dirty="0">
                <a:solidFill>
                  <a:srgbClr val="31516E"/>
                </a:solidFill>
                <a:cs typeface="+mn-ea"/>
                <a:sym typeface="+mn-lt"/>
              </a:rPr>
              <a:t>Add your text here. Add your text here. Add your text here. Add your text here. Add your text here</a:t>
            </a:r>
          </a:p>
        </p:txBody>
      </p:sp>
      <p:sp>
        <p:nvSpPr>
          <p:cNvPr id="19" name="淘宝-想搞设计PPT(倒卖必究)-19"/>
          <p:cNvSpPr txBox="1"/>
          <p:nvPr/>
        </p:nvSpPr>
        <p:spPr>
          <a:xfrm>
            <a:off x="8352610" y="4559047"/>
            <a:ext cx="3103052" cy="492443"/>
          </a:xfrm>
          <a:prstGeom prst="rect">
            <a:avLst/>
          </a:prstGeom>
          <a:noFill/>
        </p:spPr>
        <p:txBody>
          <a:bodyPr wrap="square" rtlCol="0">
            <a:spAutoFit/>
          </a:bodyPr>
          <a:lstStyle/>
          <a:p>
            <a:r>
              <a:rPr lang="zh-CN" altLang="en-US" sz="2600" b="1" dirty="0">
                <a:solidFill>
                  <a:srgbClr val="31516E"/>
                </a:solidFill>
                <a:cs typeface="+mn-ea"/>
                <a:sym typeface="+mn-lt"/>
              </a:rPr>
              <a:t>论文总结</a:t>
            </a:r>
          </a:p>
        </p:txBody>
      </p:sp>
      <p:sp>
        <p:nvSpPr>
          <p:cNvPr id="20" name="淘宝-想搞设计PPT(倒卖必究)-20"/>
          <p:cNvSpPr txBox="1"/>
          <p:nvPr/>
        </p:nvSpPr>
        <p:spPr>
          <a:xfrm>
            <a:off x="8352610" y="5021939"/>
            <a:ext cx="2819482" cy="923330"/>
          </a:xfrm>
          <a:prstGeom prst="rect">
            <a:avLst/>
          </a:prstGeom>
          <a:noFill/>
        </p:spPr>
        <p:txBody>
          <a:bodyPr wrap="square" rtlCol="0">
            <a:spAutoFit/>
          </a:bodyPr>
          <a:lstStyle/>
          <a:p>
            <a:pPr>
              <a:lnSpc>
                <a:spcPct val="150000"/>
              </a:lnSpc>
            </a:pPr>
            <a:r>
              <a:rPr lang="en-US" altLang="zh-CN" sz="1200" spc="40" dirty="0">
                <a:solidFill>
                  <a:srgbClr val="31516E"/>
                </a:solidFill>
                <a:cs typeface="+mn-ea"/>
                <a:sym typeface="+mn-lt"/>
              </a:rPr>
              <a:t>Add your text here. Add your text here. Add your text here. Add your text here. Add your text here</a:t>
            </a:r>
          </a:p>
        </p:txBody>
      </p:sp>
      <p:sp>
        <p:nvSpPr>
          <p:cNvPr id="23" name="淘宝-想搞设计PPT(倒卖必究)-23"/>
          <p:cNvSpPr txBox="1"/>
          <p:nvPr/>
        </p:nvSpPr>
        <p:spPr>
          <a:xfrm>
            <a:off x="738886" y="4559047"/>
            <a:ext cx="3103052" cy="492443"/>
          </a:xfrm>
          <a:prstGeom prst="rect">
            <a:avLst/>
          </a:prstGeom>
          <a:noFill/>
        </p:spPr>
        <p:txBody>
          <a:bodyPr wrap="square" rtlCol="0">
            <a:spAutoFit/>
          </a:bodyPr>
          <a:lstStyle/>
          <a:p>
            <a:pPr algn="r"/>
            <a:r>
              <a:rPr lang="zh-CN" altLang="en-US" sz="2600" b="1" dirty="0">
                <a:solidFill>
                  <a:srgbClr val="31516E"/>
                </a:solidFill>
                <a:cs typeface="+mn-ea"/>
                <a:sym typeface="+mn-lt"/>
              </a:rPr>
              <a:t>论文总结</a:t>
            </a:r>
          </a:p>
        </p:txBody>
      </p:sp>
      <p:sp>
        <p:nvSpPr>
          <p:cNvPr id="24" name="淘宝-想搞设计PPT(倒卖必究)-24"/>
          <p:cNvSpPr txBox="1"/>
          <p:nvPr/>
        </p:nvSpPr>
        <p:spPr>
          <a:xfrm>
            <a:off x="984738" y="5021939"/>
            <a:ext cx="2829083" cy="923330"/>
          </a:xfrm>
          <a:prstGeom prst="rect">
            <a:avLst/>
          </a:prstGeom>
          <a:noFill/>
        </p:spPr>
        <p:txBody>
          <a:bodyPr wrap="square" rtlCol="0">
            <a:spAutoFit/>
          </a:bodyPr>
          <a:lstStyle/>
          <a:p>
            <a:pPr algn="r">
              <a:lnSpc>
                <a:spcPct val="150000"/>
              </a:lnSpc>
            </a:pPr>
            <a:r>
              <a:rPr lang="en-US" altLang="zh-CN" sz="1200" spc="40" dirty="0">
                <a:solidFill>
                  <a:srgbClr val="31516E"/>
                </a:solidFill>
                <a:cs typeface="+mn-ea"/>
                <a:sym typeface="+mn-lt"/>
              </a:rPr>
              <a:t>Add your text here. Add your text here. Add your text here. Add your text here. Add your text here</a:t>
            </a:r>
          </a:p>
        </p:txBody>
      </p:sp>
      <p:sp>
        <p:nvSpPr>
          <p:cNvPr id="27" name="淘宝-想搞设计PPT(倒卖必究)-27"/>
          <p:cNvSpPr txBox="1"/>
          <p:nvPr/>
        </p:nvSpPr>
        <p:spPr>
          <a:xfrm>
            <a:off x="738886" y="1633719"/>
            <a:ext cx="3103052" cy="492443"/>
          </a:xfrm>
          <a:prstGeom prst="rect">
            <a:avLst/>
          </a:prstGeom>
          <a:noFill/>
        </p:spPr>
        <p:txBody>
          <a:bodyPr wrap="square" rtlCol="0">
            <a:spAutoFit/>
          </a:bodyPr>
          <a:lstStyle/>
          <a:p>
            <a:pPr algn="r"/>
            <a:r>
              <a:rPr lang="zh-CN" altLang="en-US" sz="2600" b="1" dirty="0">
                <a:solidFill>
                  <a:srgbClr val="31516E"/>
                </a:solidFill>
                <a:cs typeface="+mn-ea"/>
                <a:sym typeface="+mn-lt"/>
              </a:rPr>
              <a:t>论文总结</a:t>
            </a:r>
          </a:p>
        </p:txBody>
      </p:sp>
      <p:sp>
        <p:nvSpPr>
          <p:cNvPr id="28" name="淘宝-想搞设计PPT(倒卖必究)-28"/>
          <p:cNvSpPr txBox="1"/>
          <p:nvPr/>
        </p:nvSpPr>
        <p:spPr>
          <a:xfrm>
            <a:off x="984738" y="2096611"/>
            <a:ext cx="2829084" cy="923330"/>
          </a:xfrm>
          <a:prstGeom prst="rect">
            <a:avLst/>
          </a:prstGeom>
          <a:noFill/>
        </p:spPr>
        <p:txBody>
          <a:bodyPr wrap="square" rtlCol="0">
            <a:spAutoFit/>
          </a:bodyPr>
          <a:lstStyle/>
          <a:p>
            <a:pPr algn="r">
              <a:lnSpc>
                <a:spcPct val="150000"/>
              </a:lnSpc>
            </a:pPr>
            <a:r>
              <a:rPr lang="en-US" altLang="zh-CN" sz="1200" spc="40" dirty="0">
                <a:solidFill>
                  <a:srgbClr val="31516E"/>
                </a:solidFill>
                <a:cs typeface="+mn-ea"/>
                <a:sym typeface="+mn-lt"/>
              </a:rPr>
              <a:t>Add your text here. Add your text here. Add your text here. Add your text here. Add your text here</a:t>
            </a:r>
          </a:p>
        </p:txBody>
      </p:sp>
      <p:grpSp>
        <p:nvGrpSpPr>
          <p:cNvPr id="14" name="组合 13">
            <a:extLst>
              <a:ext uri="{FF2B5EF4-FFF2-40B4-BE49-F238E27FC236}">
                <a16:creationId xmlns:a16="http://schemas.microsoft.com/office/drawing/2014/main" id="{CD0F56F1-F3BE-FB49-C831-62BC7A442470}"/>
              </a:ext>
            </a:extLst>
          </p:cNvPr>
          <p:cNvGrpSpPr/>
          <p:nvPr/>
        </p:nvGrpSpPr>
        <p:grpSpPr>
          <a:xfrm>
            <a:off x="3558001" y="1215596"/>
            <a:ext cx="5076000" cy="5076000"/>
            <a:chOff x="3558001" y="1215596"/>
            <a:chExt cx="5076000" cy="5076000"/>
          </a:xfrm>
        </p:grpSpPr>
        <p:sp>
          <p:nvSpPr>
            <p:cNvPr id="17" name="淘宝-想搞设计PPT(倒卖必究)-17">
              <a:extLst>
                <a:ext uri="{FF2B5EF4-FFF2-40B4-BE49-F238E27FC236}">
                  <a16:creationId xmlns:a16="http://schemas.microsoft.com/office/drawing/2014/main" id="{AEF89881-ED39-955E-6071-0CAA33CD28D2}"/>
                </a:ext>
              </a:extLst>
            </p:cNvPr>
            <p:cNvSpPr/>
            <p:nvPr/>
          </p:nvSpPr>
          <p:spPr>
            <a:xfrm rot="2700000">
              <a:off x="3558001" y="3132596"/>
              <a:ext cx="5076000" cy="1242000"/>
            </a:xfrm>
            <a:prstGeom prst="roundRect">
              <a:avLst>
                <a:gd name="adj" fmla="val 50000"/>
              </a:avLst>
            </a:prstGeom>
            <a:solidFill>
              <a:srgbClr val="31516E"/>
            </a:solidFill>
            <a:ln w="25400">
              <a:solidFill>
                <a:srgbClr val="294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淘宝-想搞设计PPT(倒卖必究)-18">
              <a:extLst>
                <a:ext uri="{FF2B5EF4-FFF2-40B4-BE49-F238E27FC236}">
                  <a16:creationId xmlns:a16="http://schemas.microsoft.com/office/drawing/2014/main" id="{46A92C5D-46DE-B25B-6A85-1656CB1702CC}"/>
                </a:ext>
              </a:extLst>
            </p:cNvPr>
            <p:cNvSpPr/>
            <p:nvPr/>
          </p:nvSpPr>
          <p:spPr>
            <a:xfrm rot="18900000" flipH="1">
              <a:off x="3558001" y="3132596"/>
              <a:ext cx="5076000" cy="1242000"/>
            </a:xfrm>
            <a:prstGeom prst="roundRect">
              <a:avLst>
                <a:gd name="adj" fmla="val 50000"/>
              </a:avLst>
            </a:prstGeom>
            <a:solidFill>
              <a:srgbClr val="31516E"/>
            </a:solidFill>
            <a:ln w="25400">
              <a:solidFill>
                <a:srgbClr val="294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淘宝-想搞设计PPT(倒卖必究)-21">
              <a:extLst>
                <a:ext uri="{FF2B5EF4-FFF2-40B4-BE49-F238E27FC236}">
                  <a16:creationId xmlns:a16="http://schemas.microsoft.com/office/drawing/2014/main" id="{4EFF2952-C990-5778-DAFD-5AA1B1946D1F}"/>
                </a:ext>
              </a:extLst>
            </p:cNvPr>
            <p:cNvSpPr/>
            <p:nvPr/>
          </p:nvSpPr>
          <p:spPr>
            <a:xfrm>
              <a:off x="5097544" y="2755140"/>
              <a:ext cx="1996912" cy="1996912"/>
            </a:xfrm>
            <a:prstGeom prst="ellipse">
              <a:avLst/>
            </a:prstGeom>
            <a:solidFill>
              <a:srgbClr val="294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淘宝-想搞设计PPT(倒卖必究)-22">
              <a:extLst>
                <a:ext uri="{FF2B5EF4-FFF2-40B4-BE49-F238E27FC236}">
                  <a16:creationId xmlns:a16="http://schemas.microsoft.com/office/drawing/2014/main" id="{21F939C9-1C5F-7590-4EA7-CCACCA6B6045}"/>
                </a:ext>
              </a:extLst>
            </p:cNvPr>
            <p:cNvSpPr/>
            <p:nvPr/>
          </p:nvSpPr>
          <p:spPr>
            <a:xfrm>
              <a:off x="5475000" y="3132596"/>
              <a:ext cx="1242000" cy="124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5" name="组合 24">
              <a:extLst>
                <a:ext uri="{FF2B5EF4-FFF2-40B4-BE49-F238E27FC236}">
                  <a16:creationId xmlns:a16="http://schemas.microsoft.com/office/drawing/2014/main" id="{DDC74D23-9A06-00E8-4F45-82F66B84EE3F}"/>
                </a:ext>
              </a:extLst>
            </p:cNvPr>
            <p:cNvGrpSpPr/>
            <p:nvPr/>
          </p:nvGrpSpPr>
          <p:grpSpPr>
            <a:xfrm>
              <a:off x="4479690" y="2161380"/>
              <a:ext cx="420680" cy="419756"/>
              <a:chOff x="3721100" y="-804863"/>
              <a:chExt cx="722313" cy="720725"/>
            </a:xfrm>
            <a:solidFill>
              <a:schemeClr val="bg1"/>
            </a:solidFill>
          </p:grpSpPr>
          <p:sp>
            <p:nvSpPr>
              <p:cNvPr id="43" name="淘宝-想搞设计PPT(倒卖必究)-43">
                <a:extLst>
                  <a:ext uri="{FF2B5EF4-FFF2-40B4-BE49-F238E27FC236}">
                    <a16:creationId xmlns:a16="http://schemas.microsoft.com/office/drawing/2014/main" id="{661EB660-443A-D537-BB53-3DD24CD2D65A}"/>
                  </a:ext>
                </a:extLst>
              </p:cNvPr>
              <p:cNvSpPr>
                <a:spLocks noEditPoints="1"/>
              </p:cNvSpPr>
              <p:nvPr/>
            </p:nvSpPr>
            <p:spPr bwMode="auto">
              <a:xfrm>
                <a:off x="4060825" y="-466726"/>
                <a:ext cx="241300" cy="174625"/>
              </a:xfrm>
              <a:custGeom>
                <a:avLst/>
                <a:gdLst>
                  <a:gd name="T0" fmla="*/ 961 w 1104"/>
                  <a:gd name="T1" fmla="*/ 565 h 792"/>
                  <a:gd name="T2" fmla="*/ 121 w 1104"/>
                  <a:gd name="T3" fmla="*/ 565 h 792"/>
                  <a:gd name="T4" fmla="*/ 21 w 1104"/>
                  <a:gd name="T5" fmla="*/ 621 h 792"/>
                  <a:gd name="T6" fmla="*/ 21 w 1104"/>
                  <a:gd name="T7" fmla="*/ 736 h 792"/>
                  <a:gd name="T8" fmla="*/ 121 w 1104"/>
                  <a:gd name="T9" fmla="*/ 792 h 792"/>
                  <a:gd name="T10" fmla="*/ 961 w 1104"/>
                  <a:gd name="T11" fmla="*/ 792 h 792"/>
                  <a:gd name="T12" fmla="*/ 1061 w 1104"/>
                  <a:gd name="T13" fmla="*/ 736 h 792"/>
                  <a:gd name="T14" fmla="*/ 1061 w 1104"/>
                  <a:gd name="T15" fmla="*/ 621 h 792"/>
                  <a:gd name="T16" fmla="*/ 961 w 1104"/>
                  <a:gd name="T17" fmla="*/ 565 h 792"/>
                  <a:gd name="T18" fmla="*/ 984 w 1104"/>
                  <a:gd name="T19" fmla="*/ 1 h 792"/>
                  <a:gd name="T20" fmla="*/ 314 w 1104"/>
                  <a:gd name="T21" fmla="*/ 1 h 792"/>
                  <a:gd name="T22" fmla="*/ 214 w 1104"/>
                  <a:gd name="T23" fmla="*/ 57 h 792"/>
                  <a:gd name="T24" fmla="*/ 214 w 1104"/>
                  <a:gd name="T25" fmla="*/ 171 h 792"/>
                  <a:gd name="T26" fmla="*/ 314 w 1104"/>
                  <a:gd name="T27" fmla="*/ 227 h 792"/>
                  <a:gd name="T28" fmla="*/ 984 w 1104"/>
                  <a:gd name="T29" fmla="*/ 227 h 792"/>
                  <a:gd name="T30" fmla="*/ 1084 w 1104"/>
                  <a:gd name="T31" fmla="*/ 171 h 792"/>
                  <a:gd name="T32" fmla="*/ 1084 w 1104"/>
                  <a:gd name="T33" fmla="*/ 57 h 792"/>
                  <a:gd name="T34" fmla="*/ 984 w 1104"/>
                  <a:gd name="T35" fmla="*/ 1 h 792"/>
                  <a:gd name="T36" fmla="*/ 984 w 1104"/>
                  <a:gd name="T37" fmla="*/ 1 h 792"/>
                  <a:gd name="T38" fmla="*/ 984 w 1104"/>
                  <a:gd name="T39" fmla="*/ 1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4" h="792">
                    <a:moveTo>
                      <a:pt x="961" y="565"/>
                    </a:moveTo>
                    <a:cubicBezTo>
                      <a:pt x="121" y="565"/>
                      <a:pt x="121" y="565"/>
                      <a:pt x="121" y="565"/>
                    </a:cubicBezTo>
                    <a:cubicBezTo>
                      <a:pt x="80" y="564"/>
                      <a:pt x="42" y="586"/>
                      <a:pt x="21" y="621"/>
                    </a:cubicBezTo>
                    <a:cubicBezTo>
                      <a:pt x="0" y="657"/>
                      <a:pt x="0" y="700"/>
                      <a:pt x="21" y="736"/>
                    </a:cubicBezTo>
                    <a:cubicBezTo>
                      <a:pt x="42" y="771"/>
                      <a:pt x="80" y="792"/>
                      <a:pt x="121" y="792"/>
                    </a:cubicBezTo>
                    <a:cubicBezTo>
                      <a:pt x="961" y="792"/>
                      <a:pt x="961" y="792"/>
                      <a:pt x="961" y="792"/>
                    </a:cubicBezTo>
                    <a:cubicBezTo>
                      <a:pt x="1002" y="792"/>
                      <a:pt x="1040" y="771"/>
                      <a:pt x="1061" y="736"/>
                    </a:cubicBezTo>
                    <a:cubicBezTo>
                      <a:pt x="1082" y="700"/>
                      <a:pt x="1082" y="657"/>
                      <a:pt x="1061" y="621"/>
                    </a:cubicBezTo>
                    <a:cubicBezTo>
                      <a:pt x="1040" y="586"/>
                      <a:pt x="1002" y="564"/>
                      <a:pt x="961" y="565"/>
                    </a:cubicBezTo>
                    <a:close/>
                    <a:moveTo>
                      <a:pt x="984" y="1"/>
                    </a:moveTo>
                    <a:cubicBezTo>
                      <a:pt x="314" y="1"/>
                      <a:pt x="314" y="1"/>
                      <a:pt x="314" y="1"/>
                    </a:cubicBezTo>
                    <a:cubicBezTo>
                      <a:pt x="273" y="0"/>
                      <a:pt x="235" y="21"/>
                      <a:pt x="214" y="57"/>
                    </a:cubicBezTo>
                    <a:cubicBezTo>
                      <a:pt x="194" y="92"/>
                      <a:pt x="194" y="136"/>
                      <a:pt x="214" y="171"/>
                    </a:cubicBezTo>
                    <a:cubicBezTo>
                      <a:pt x="235" y="207"/>
                      <a:pt x="273" y="228"/>
                      <a:pt x="314" y="227"/>
                    </a:cubicBezTo>
                    <a:cubicBezTo>
                      <a:pt x="984" y="227"/>
                      <a:pt x="984" y="227"/>
                      <a:pt x="984" y="227"/>
                    </a:cubicBezTo>
                    <a:cubicBezTo>
                      <a:pt x="1025" y="228"/>
                      <a:pt x="1063" y="207"/>
                      <a:pt x="1084" y="171"/>
                    </a:cubicBezTo>
                    <a:cubicBezTo>
                      <a:pt x="1104" y="136"/>
                      <a:pt x="1104" y="92"/>
                      <a:pt x="1084" y="57"/>
                    </a:cubicBezTo>
                    <a:cubicBezTo>
                      <a:pt x="1063" y="21"/>
                      <a:pt x="1025" y="0"/>
                      <a:pt x="984" y="1"/>
                    </a:cubicBezTo>
                    <a:close/>
                    <a:moveTo>
                      <a:pt x="984" y="1"/>
                    </a:moveTo>
                    <a:cubicBezTo>
                      <a:pt x="984" y="1"/>
                      <a:pt x="984" y="1"/>
                      <a:pt x="98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淘宝-想搞设计PPT(倒卖必究)-44">
                <a:extLst>
                  <a:ext uri="{FF2B5EF4-FFF2-40B4-BE49-F238E27FC236}">
                    <a16:creationId xmlns:a16="http://schemas.microsoft.com/office/drawing/2014/main" id="{46D87481-B8CC-1DC8-60E6-26BFE081E361}"/>
                  </a:ext>
                </a:extLst>
              </p:cNvPr>
              <p:cNvSpPr>
                <a:spLocks noEditPoints="1"/>
              </p:cNvSpPr>
              <p:nvPr/>
            </p:nvSpPr>
            <p:spPr bwMode="auto">
              <a:xfrm>
                <a:off x="3871913" y="-804863"/>
                <a:ext cx="571500" cy="695325"/>
              </a:xfrm>
              <a:custGeom>
                <a:avLst/>
                <a:gdLst>
                  <a:gd name="T0" fmla="*/ 1812 w 2606"/>
                  <a:gd name="T1" fmla="*/ 0 h 3167"/>
                  <a:gd name="T2" fmla="*/ 451 w 2606"/>
                  <a:gd name="T3" fmla="*/ 0 h 3167"/>
                  <a:gd name="T4" fmla="*/ 0 w 2606"/>
                  <a:gd name="T5" fmla="*/ 409 h 3167"/>
                  <a:gd name="T6" fmla="*/ 0 w 2606"/>
                  <a:gd name="T7" fmla="*/ 664 h 3167"/>
                  <a:gd name="T8" fmla="*/ 0 w 2606"/>
                  <a:gd name="T9" fmla="*/ 664 h 3167"/>
                  <a:gd name="T10" fmla="*/ 0 w 2606"/>
                  <a:gd name="T11" fmla="*/ 818 h 3167"/>
                  <a:gd name="T12" fmla="*/ 243 w 2606"/>
                  <a:gd name="T13" fmla="*/ 692 h 3167"/>
                  <a:gd name="T14" fmla="*/ 243 w 2606"/>
                  <a:gd name="T15" fmla="*/ 449 h 3167"/>
                  <a:gd name="T16" fmla="*/ 452 w 2606"/>
                  <a:gd name="T17" fmla="*/ 226 h 3167"/>
                  <a:gd name="T18" fmla="*/ 1586 w 2606"/>
                  <a:gd name="T19" fmla="*/ 226 h 3167"/>
                  <a:gd name="T20" fmla="*/ 1586 w 2606"/>
                  <a:gd name="T21" fmla="*/ 681 h 3167"/>
                  <a:gd name="T22" fmla="*/ 2040 w 2606"/>
                  <a:gd name="T23" fmla="*/ 1131 h 3167"/>
                  <a:gd name="T24" fmla="*/ 2380 w 2606"/>
                  <a:gd name="T25" fmla="*/ 1131 h 3167"/>
                  <a:gd name="T26" fmla="*/ 2380 w 2606"/>
                  <a:gd name="T27" fmla="*/ 2714 h 3167"/>
                  <a:gd name="T28" fmla="*/ 2153 w 2606"/>
                  <a:gd name="T29" fmla="*/ 2940 h 3167"/>
                  <a:gd name="T30" fmla="*/ 1745 w 2606"/>
                  <a:gd name="T31" fmla="*/ 2940 h 3167"/>
                  <a:gd name="T32" fmla="*/ 1745 w 2606"/>
                  <a:gd name="T33" fmla="*/ 3012 h 3167"/>
                  <a:gd name="T34" fmla="*/ 1745 w 2606"/>
                  <a:gd name="T35" fmla="*/ 3167 h 3167"/>
                  <a:gd name="T36" fmla="*/ 2153 w 2606"/>
                  <a:gd name="T37" fmla="*/ 3167 h 3167"/>
                  <a:gd name="T38" fmla="*/ 2606 w 2606"/>
                  <a:gd name="T39" fmla="*/ 2714 h 3167"/>
                  <a:gd name="T40" fmla="*/ 2606 w 2606"/>
                  <a:gd name="T41" fmla="*/ 908 h 3167"/>
                  <a:gd name="T42" fmla="*/ 1812 w 2606"/>
                  <a:gd name="T43" fmla="*/ 0 h 3167"/>
                  <a:gd name="T44" fmla="*/ 2039 w 2606"/>
                  <a:gd name="T45" fmla="*/ 904 h 3167"/>
                  <a:gd name="T46" fmla="*/ 1813 w 2606"/>
                  <a:gd name="T47" fmla="*/ 567 h 3167"/>
                  <a:gd name="T48" fmla="*/ 1813 w 2606"/>
                  <a:gd name="T49" fmla="*/ 229 h 3167"/>
                  <a:gd name="T50" fmla="*/ 2379 w 2606"/>
                  <a:gd name="T51" fmla="*/ 904 h 3167"/>
                  <a:gd name="T52" fmla="*/ 2039 w 2606"/>
                  <a:gd name="T53" fmla="*/ 904 h 3167"/>
                  <a:gd name="T54" fmla="*/ 2039 w 2606"/>
                  <a:gd name="T55" fmla="*/ 904 h 3167"/>
                  <a:gd name="T56" fmla="*/ 2039 w 2606"/>
                  <a:gd name="T57" fmla="*/ 904 h 3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06" h="3167">
                    <a:moveTo>
                      <a:pt x="1812" y="0"/>
                    </a:moveTo>
                    <a:cubicBezTo>
                      <a:pt x="451" y="0"/>
                      <a:pt x="451" y="0"/>
                      <a:pt x="451" y="0"/>
                    </a:cubicBezTo>
                    <a:cubicBezTo>
                      <a:pt x="226" y="0"/>
                      <a:pt x="24" y="193"/>
                      <a:pt x="0" y="409"/>
                    </a:cubicBezTo>
                    <a:cubicBezTo>
                      <a:pt x="0" y="664"/>
                      <a:pt x="0" y="664"/>
                      <a:pt x="0" y="664"/>
                    </a:cubicBezTo>
                    <a:cubicBezTo>
                      <a:pt x="0" y="664"/>
                      <a:pt x="0" y="664"/>
                      <a:pt x="0" y="664"/>
                    </a:cubicBezTo>
                    <a:cubicBezTo>
                      <a:pt x="0" y="818"/>
                      <a:pt x="0" y="818"/>
                      <a:pt x="0" y="818"/>
                    </a:cubicBezTo>
                    <a:cubicBezTo>
                      <a:pt x="75" y="760"/>
                      <a:pt x="148" y="725"/>
                      <a:pt x="243" y="692"/>
                    </a:cubicBezTo>
                    <a:cubicBezTo>
                      <a:pt x="243" y="449"/>
                      <a:pt x="243" y="449"/>
                      <a:pt x="243" y="449"/>
                    </a:cubicBezTo>
                    <a:cubicBezTo>
                      <a:pt x="243" y="333"/>
                      <a:pt x="332" y="226"/>
                      <a:pt x="452" y="226"/>
                    </a:cubicBezTo>
                    <a:cubicBezTo>
                      <a:pt x="1586" y="226"/>
                      <a:pt x="1586" y="226"/>
                      <a:pt x="1586" y="226"/>
                    </a:cubicBezTo>
                    <a:cubicBezTo>
                      <a:pt x="1585" y="486"/>
                      <a:pt x="1586" y="681"/>
                      <a:pt x="1586" y="681"/>
                    </a:cubicBezTo>
                    <a:cubicBezTo>
                      <a:pt x="1586" y="916"/>
                      <a:pt x="1798" y="1131"/>
                      <a:pt x="2040" y="1131"/>
                    </a:cubicBezTo>
                    <a:cubicBezTo>
                      <a:pt x="2380" y="1131"/>
                      <a:pt x="2380" y="1131"/>
                      <a:pt x="2380" y="1131"/>
                    </a:cubicBezTo>
                    <a:cubicBezTo>
                      <a:pt x="2380" y="2714"/>
                      <a:pt x="2380" y="2714"/>
                      <a:pt x="2380" y="2714"/>
                    </a:cubicBezTo>
                    <a:cubicBezTo>
                      <a:pt x="2380" y="2829"/>
                      <a:pt x="2272" y="2940"/>
                      <a:pt x="2153" y="2940"/>
                    </a:cubicBezTo>
                    <a:cubicBezTo>
                      <a:pt x="1745" y="2940"/>
                      <a:pt x="1745" y="2940"/>
                      <a:pt x="1745" y="2940"/>
                    </a:cubicBezTo>
                    <a:cubicBezTo>
                      <a:pt x="1745" y="2986"/>
                      <a:pt x="1745" y="2985"/>
                      <a:pt x="1745" y="3012"/>
                    </a:cubicBezTo>
                    <a:cubicBezTo>
                      <a:pt x="1745" y="3167"/>
                      <a:pt x="1745" y="3167"/>
                      <a:pt x="1745" y="3167"/>
                    </a:cubicBezTo>
                    <a:cubicBezTo>
                      <a:pt x="2153" y="3167"/>
                      <a:pt x="2153" y="3167"/>
                      <a:pt x="2153" y="3167"/>
                    </a:cubicBezTo>
                    <a:cubicBezTo>
                      <a:pt x="2392" y="3167"/>
                      <a:pt x="2606" y="2947"/>
                      <a:pt x="2606" y="2714"/>
                    </a:cubicBezTo>
                    <a:cubicBezTo>
                      <a:pt x="2606" y="908"/>
                      <a:pt x="2606" y="908"/>
                      <a:pt x="2606" y="908"/>
                    </a:cubicBezTo>
                    <a:lnTo>
                      <a:pt x="1812" y="0"/>
                    </a:lnTo>
                    <a:close/>
                    <a:moveTo>
                      <a:pt x="2039" y="904"/>
                    </a:moveTo>
                    <a:cubicBezTo>
                      <a:pt x="1919" y="904"/>
                      <a:pt x="1813" y="685"/>
                      <a:pt x="1813" y="567"/>
                    </a:cubicBezTo>
                    <a:cubicBezTo>
                      <a:pt x="1813" y="229"/>
                      <a:pt x="1813" y="229"/>
                      <a:pt x="1813" y="229"/>
                    </a:cubicBezTo>
                    <a:cubicBezTo>
                      <a:pt x="2379" y="904"/>
                      <a:pt x="2379" y="904"/>
                      <a:pt x="2379" y="904"/>
                    </a:cubicBezTo>
                    <a:lnTo>
                      <a:pt x="2039" y="904"/>
                    </a:lnTo>
                    <a:close/>
                    <a:moveTo>
                      <a:pt x="2039" y="904"/>
                    </a:moveTo>
                    <a:cubicBezTo>
                      <a:pt x="2039" y="904"/>
                      <a:pt x="2039" y="904"/>
                      <a:pt x="2039" y="90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淘宝-想搞设计PPT(倒卖必究)-45">
                <a:extLst>
                  <a:ext uri="{FF2B5EF4-FFF2-40B4-BE49-F238E27FC236}">
                    <a16:creationId xmlns:a16="http://schemas.microsoft.com/office/drawing/2014/main" id="{CC124421-19F3-8ADA-51D2-1A1B3C0C4DCF}"/>
                  </a:ext>
                </a:extLst>
              </p:cNvPr>
              <p:cNvSpPr>
                <a:spLocks noEditPoints="1"/>
              </p:cNvSpPr>
              <p:nvPr/>
            </p:nvSpPr>
            <p:spPr bwMode="auto">
              <a:xfrm>
                <a:off x="3721100" y="-644526"/>
                <a:ext cx="517525" cy="560388"/>
              </a:xfrm>
              <a:custGeom>
                <a:avLst/>
                <a:gdLst>
                  <a:gd name="T0" fmla="*/ 2201 w 2361"/>
                  <a:gd name="T1" fmla="*/ 1991 h 2549"/>
                  <a:gd name="T2" fmla="*/ 1607 w 2361"/>
                  <a:gd name="T3" fmla="*/ 1662 h 2549"/>
                  <a:gd name="T4" fmla="*/ 1888 w 2361"/>
                  <a:gd name="T5" fmla="*/ 956 h 2549"/>
                  <a:gd name="T6" fmla="*/ 1888 w 2361"/>
                  <a:gd name="T7" fmla="*/ 558 h 2549"/>
                  <a:gd name="T8" fmla="*/ 1185 w 2361"/>
                  <a:gd name="T9" fmla="*/ 0 h 2549"/>
                  <a:gd name="T10" fmla="*/ 473 w 2361"/>
                  <a:gd name="T11" fmla="*/ 558 h 2549"/>
                  <a:gd name="T12" fmla="*/ 473 w 2361"/>
                  <a:gd name="T13" fmla="*/ 956 h 2549"/>
                  <a:gd name="T14" fmla="*/ 770 w 2361"/>
                  <a:gd name="T15" fmla="*/ 1661 h 2549"/>
                  <a:gd name="T16" fmla="*/ 160 w 2361"/>
                  <a:gd name="T17" fmla="*/ 1991 h 2549"/>
                  <a:gd name="T18" fmla="*/ 1 w 2361"/>
                  <a:gd name="T19" fmla="*/ 2150 h 2549"/>
                  <a:gd name="T20" fmla="*/ 1 w 2361"/>
                  <a:gd name="T21" fmla="*/ 2390 h 2549"/>
                  <a:gd name="T22" fmla="*/ 47 w 2361"/>
                  <a:gd name="T23" fmla="*/ 2502 h 2549"/>
                  <a:gd name="T24" fmla="*/ 160 w 2361"/>
                  <a:gd name="T25" fmla="*/ 2549 h 2549"/>
                  <a:gd name="T26" fmla="*/ 2201 w 2361"/>
                  <a:gd name="T27" fmla="*/ 2549 h 2549"/>
                  <a:gd name="T28" fmla="*/ 2314 w 2361"/>
                  <a:gd name="T29" fmla="*/ 2502 h 2549"/>
                  <a:gd name="T30" fmla="*/ 2361 w 2361"/>
                  <a:gd name="T31" fmla="*/ 2390 h 2549"/>
                  <a:gd name="T32" fmla="*/ 2361 w 2361"/>
                  <a:gd name="T33" fmla="*/ 2150 h 2549"/>
                  <a:gd name="T34" fmla="*/ 2201 w 2361"/>
                  <a:gd name="T35" fmla="*/ 1991 h 2549"/>
                  <a:gd name="T36" fmla="*/ 189 w 2361"/>
                  <a:gd name="T37" fmla="*/ 2360 h 2549"/>
                  <a:gd name="T38" fmla="*/ 189 w 2361"/>
                  <a:gd name="T39" fmla="*/ 2192 h 2549"/>
                  <a:gd name="T40" fmla="*/ 237 w 2361"/>
                  <a:gd name="T41" fmla="*/ 2163 h 2549"/>
                  <a:gd name="T42" fmla="*/ 250 w 2361"/>
                  <a:gd name="T43" fmla="*/ 2157 h 2549"/>
                  <a:gd name="T44" fmla="*/ 859 w 2361"/>
                  <a:gd name="T45" fmla="*/ 1826 h 2549"/>
                  <a:gd name="T46" fmla="*/ 958 w 2361"/>
                  <a:gd name="T47" fmla="*/ 1678 h 2549"/>
                  <a:gd name="T48" fmla="*/ 888 w 2361"/>
                  <a:gd name="T49" fmla="*/ 1514 h 2549"/>
                  <a:gd name="T50" fmla="*/ 661 w 2361"/>
                  <a:gd name="T51" fmla="*/ 956 h 2549"/>
                  <a:gd name="T52" fmla="*/ 661 w 2361"/>
                  <a:gd name="T53" fmla="*/ 558 h 2549"/>
                  <a:gd name="T54" fmla="*/ 1185 w 2361"/>
                  <a:gd name="T55" fmla="*/ 189 h 2549"/>
                  <a:gd name="T56" fmla="*/ 1699 w 2361"/>
                  <a:gd name="T57" fmla="*/ 558 h 2549"/>
                  <a:gd name="T58" fmla="*/ 1699 w 2361"/>
                  <a:gd name="T59" fmla="*/ 956 h 2549"/>
                  <a:gd name="T60" fmla="*/ 1490 w 2361"/>
                  <a:gd name="T61" fmla="*/ 1514 h 2549"/>
                  <a:gd name="T62" fmla="*/ 1419 w 2361"/>
                  <a:gd name="T63" fmla="*/ 1678 h 2549"/>
                  <a:gd name="T64" fmla="*/ 1517 w 2361"/>
                  <a:gd name="T65" fmla="*/ 1828 h 2549"/>
                  <a:gd name="T66" fmla="*/ 2111 w 2361"/>
                  <a:gd name="T67" fmla="*/ 2157 h 2549"/>
                  <a:gd name="T68" fmla="*/ 2128 w 2361"/>
                  <a:gd name="T69" fmla="*/ 2165 h 2549"/>
                  <a:gd name="T70" fmla="*/ 2172 w 2361"/>
                  <a:gd name="T71" fmla="*/ 2189 h 2549"/>
                  <a:gd name="T72" fmla="*/ 2172 w 2361"/>
                  <a:gd name="T73" fmla="*/ 2360 h 2549"/>
                  <a:gd name="T74" fmla="*/ 189 w 2361"/>
                  <a:gd name="T75" fmla="*/ 2360 h 2549"/>
                  <a:gd name="T76" fmla="*/ 189 w 2361"/>
                  <a:gd name="T77" fmla="*/ 2360 h 2549"/>
                  <a:gd name="T78" fmla="*/ 189 w 2361"/>
                  <a:gd name="T79" fmla="*/ 2360 h 2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1" h="2549">
                    <a:moveTo>
                      <a:pt x="2201" y="1991"/>
                    </a:moveTo>
                    <a:cubicBezTo>
                      <a:pt x="1607" y="1662"/>
                      <a:pt x="1607" y="1662"/>
                      <a:pt x="1607" y="1662"/>
                    </a:cubicBezTo>
                    <a:cubicBezTo>
                      <a:pt x="1828" y="1489"/>
                      <a:pt x="1888" y="1147"/>
                      <a:pt x="1888" y="956"/>
                    </a:cubicBezTo>
                    <a:cubicBezTo>
                      <a:pt x="1888" y="558"/>
                      <a:pt x="1888" y="558"/>
                      <a:pt x="1888" y="558"/>
                    </a:cubicBezTo>
                    <a:cubicBezTo>
                      <a:pt x="1888" y="294"/>
                      <a:pt x="1537" y="0"/>
                      <a:pt x="1185" y="0"/>
                    </a:cubicBezTo>
                    <a:cubicBezTo>
                      <a:pt x="832" y="0"/>
                      <a:pt x="473" y="294"/>
                      <a:pt x="473" y="558"/>
                    </a:cubicBezTo>
                    <a:cubicBezTo>
                      <a:pt x="473" y="956"/>
                      <a:pt x="473" y="956"/>
                      <a:pt x="473" y="956"/>
                    </a:cubicBezTo>
                    <a:cubicBezTo>
                      <a:pt x="473" y="1130"/>
                      <a:pt x="546" y="1482"/>
                      <a:pt x="770" y="1661"/>
                    </a:cubicBezTo>
                    <a:cubicBezTo>
                      <a:pt x="160" y="1991"/>
                      <a:pt x="160" y="1991"/>
                      <a:pt x="160" y="1991"/>
                    </a:cubicBezTo>
                    <a:cubicBezTo>
                      <a:pt x="160" y="1991"/>
                      <a:pt x="1" y="2062"/>
                      <a:pt x="1" y="2150"/>
                    </a:cubicBezTo>
                    <a:cubicBezTo>
                      <a:pt x="1" y="2390"/>
                      <a:pt x="1" y="2390"/>
                      <a:pt x="1" y="2390"/>
                    </a:cubicBezTo>
                    <a:cubicBezTo>
                      <a:pt x="0" y="2432"/>
                      <a:pt x="17" y="2472"/>
                      <a:pt x="47" y="2502"/>
                    </a:cubicBezTo>
                    <a:cubicBezTo>
                      <a:pt x="77" y="2532"/>
                      <a:pt x="117" y="2549"/>
                      <a:pt x="160" y="2549"/>
                    </a:cubicBezTo>
                    <a:cubicBezTo>
                      <a:pt x="2201" y="2549"/>
                      <a:pt x="2201" y="2549"/>
                      <a:pt x="2201" y="2549"/>
                    </a:cubicBezTo>
                    <a:cubicBezTo>
                      <a:pt x="2244" y="2549"/>
                      <a:pt x="2284" y="2532"/>
                      <a:pt x="2314" y="2502"/>
                    </a:cubicBezTo>
                    <a:cubicBezTo>
                      <a:pt x="2344" y="2472"/>
                      <a:pt x="2361" y="2432"/>
                      <a:pt x="2361" y="2390"/>
                    </a:cubicBezTo>
                    <a:cubicBezTo>
                      <a:pt x="2361" y="2150"/>
                      <a:pt x="2361" y="2150"/>
                      <a:pt x="2361" y="2150"/>
                    </a:cubicBezTo>
                    <a:cubicBezTo>
                      <a:pt x="2361" y="2057"/>
                      <a:pt x="2201" y="1991"/>
                      <a:pt x="2201" y="1991"/>
                    </a:cubicBezTo>
                    <a:close/>
                    <a:moveTo>
                      <a:pt x="189" y="2360"/>
                    </a:moveTo>
                    <a:cubicBezTo>
                      <a:pt x="189" y="2192"/>
                      <a:pt x="189" y="2192"/>
                      <a:pt x="189" y="2192"/>
                    </a:cubicBezTo>
                    <a:cubicBezTo>
                      <a:pt x="204" y="2181"/>
                      <a:pt x="220" y="2171"/>
                      <a:pt x="237" y="2163"/>
                    </a:cubicBezTo>
                    <a:cubicBezTo>
                      <a:pt x="241" y="2161"/>
                      <a:pt x="245" y="2159"/>
                      <a:pt x="250" y="2157"/>
                    </a:cubicBezTo>
                    <a:cubicBezTo>
                      <a:pt x="859" y="1826"/>
                      <a:pt x="859" y="1826"/>
                      <a:pt x="859" y="1826"/>
                    </a:cubicBezTo>
                    <a:cubicBezTo>
                      <a:pt x="915" y="1796"/>
                      <a:pt x="952" y="1741"/>
                      <a:pt x="958" y="1678"/>
                    </a:cubicBezTo>
                    <a:cubicBezTo>
                      <a:pt x="963" y="1615"/>
                      <a:pt x="937" y="1553"/>
                      <a:pt x="888" y="1514"/>
                    </a:cubicBezTo>
                    <a:cubicBezTo>
                      <a:pt x="729" y="1387"/>
                      <a:pt x="661" y="1106"/>
                      <a:pt x="661" y="956"/>
                    </a:cubicBezTo>
                    <a:cubicBezTo>
                      <a:pt x="661" y="558"/>
                      <a:pt x="661" y="558"/>
                      <a:pt x="661" y="558"/>
                    </a:cubicBezTo>
                    <a:cubicBezTo>
                      <a:pt x="661" y="422"/>
                      <a:pt x="917" y="189"/>
                      <a:pt x="1185" y="189"/>
                    </a:cubicBezTo>
                    <a:cubicBezTo>
                      <a:pt x="1457" y="189"/>
                      <a:pt x="1699" y="419"/>
                      <a:pt x="1699" y="558"/>
                    </a:cubicBezTo>
                    <a:cubicBezTo>
                      <a:pt x="1699" y="956"/>
                      <a:pt x="1699" y="956"/>
                      <a:pt x="1699" y="956"/>
                    </a:cubicBezTo>
                    <a:cubicBezTo>
                      <a:pt x="1699" y="1104"/>
                      <a:pt x="1653" y="1386"/>
                      <a:pt x="1490" y="1514"/>
                    </a:cubicBezTo>
                    <a:cubicBezTo>
                      <a:pt x="1440" y="1553"/>
                      <a:pt x="1414" y="1615"/>
                      <a:pt x="1419" y="1678"/>
                    </a:cubicBezTo>
                    <a:cubicBezTo>
                      <a:pt x="1424" y="1741"/>
                      <a:pt x="1461" y="1797"/>
                      <a:pt x="1517" y="1828"/>
                    </a:cubicBezTo>
                    <a:cubicBezTo>
                      <a:pt x="2111" y="2157"/>
                      <a:pt x="2111" y="2157"/>
                      <a:pt x="2111" y="2157"/>
                    </a:cubicBezTo>
                    <a:cubicBezTo>
                      <a:pt x="2116" y="2160"/>
                      <a:pt x="2123" y="2163"/>
                      <a:pt x="2128" y="2165"/>
                    </a:cubicBezTo>
                    <a:cubicBezTo>
                      <a:pt x="2144" y="2172"/>
                      <a:pt x="2158" y="2180"/>
                      <a:pt x="2172" y="2189"/>
                    </a:cubicBezTo>
                    <a:cubicBezTo>
                      <a:pt x="2172" y="2360"/>
                      <a:pt x="2172" y="2360"/>
                      <a:pt x="2172" y="2360"/>
                    </a:cubicBezTo>
                    <a:cubicBezTo>
                      <a:pt x="189" y="2360"/>
                      <a:pt x="189" y="2360"/>
                      <a:pt x="189" y="2360"/>
                    </a:cubicBezTo>
                    <a:close/>
                    <a:moveTo>
                      <a:pt x="189" y="2360"/>
                    </a:moveTo>
                    <a:cubicBezTo>
                      <a:pt x="189" y="2360"/>
                      <a:pt x="189" y="2360"/>
                      <a:pt x="189" y="23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6" name="淘宝-想搞设计PPT(倒卖必究)-26">
              <a:extLst>
                <a:ext uri="{FF2B5EF4-FFF2-40B4-BE49-F238E27FC236}">
                  <a16:creationId xmlns:a16="http://schemas.microsoft.com/office/drawing/2014/main" id="{6BDE728E-38EB-0CDB-204A-A326F6B2999F}"/>
                </a:ext>
              </a:extLst>
            </p:cNvPr>
            <p:cNvSpPr>
              <a:spLocks noEditPoints="1"/>
            </p:cNvSpPr>
            <p:nvPr/>
          </p:nvSpPr>
          <p:spPr bwMode="auto">
            <a:xfrm>
              <a:off x="7240364" y="4929036"/>
              <a:ext cx="421606" cy="418832"/>
            </a:xfrm>
            <a:custGeom>
              <a:avLst/>
              <a:gdLst>
                <a:gd name="T0" fmla="*/ 1819 w 2881"/>
                <a:gd name="T1" fmla="*/ 1849 h 2857"/>
                <a:gd name="T2" fmla="*/ 1380 w 2881"/>
                <a:gd name="T3" fmla="*/ 1410 h 2857"/>
                <a:gd name="T4" fmla="*/ 2696 w 2881"/>
                <a:gd name="T5" fmla="*/ 446 h 2857"/>
                <a:gd name="T6" fmla="*/ 2784 w 2881"/>
                <a:gd name="T7" fmla="*/ 885 h 2857"/>
                <a:gd name="T8" fmla="*/ 1751 w 2881"/>
                <a:gd name="T9" fmla="*/ 1740 h 2857"/>
                <a:gd name="T10" fmla="*/ 1512 w 2881"/>
                <a:gd name="T11" fmla="*/ 1453 h 2857"/>
                <a:gd name="T12" fmla="*/ 1329 w 2881"/>
                <a:gd name="T13" fmla="*/ 1898 h 2857"/>
                <a:gd name="T14" fmla="*/ 1863 w 2881"/>
                <a:gd name="T15" fmla="*/ 1629 h 2857"/>
                <a:gd name="T16" fmla="*/ 2256 w 2881"/>
                <a:gd name="T17" fmla="*/ 709 h 2857"/>
                <a:gd name="T18" fmla="*/ 2696 w 2881"/>
                <a:gd name="T19" fmla="*/ 620 h 2857"/>
                <a:gd name="T20" fmla="*/ 2433 w 2881"/>
                <a:gd name="T21" fmla="*/ 532 h 2857"/>
                <a:gd name="T22" fmla="*/ 2607 w 2881"/>
                <a:gd name="T23" fmla="*/ 884 h 2857"/>
                <a:gd name="T24" fmla="*/ 2696 w 2881"/>
                <a:gd name="T25" fmla="*/ 620 h 2857"/>
                <a:gd name="T26" fmla="*/ 434 w 2881"/>
                <a:gd name="T27" fmla="*/ 2050 h 2857"/>
                <a:gd name="T28" fmla="*/ 998 w 2881"/>
                <a:gd name="T29" fmla="*/ 2174 h 2857"/>
                <a:gd name="T30" fmla="*/ 1139 w 2881"/>
                <a:gd name="T31" fmla="*/ 1801 h 2857"/>
                <a:gd name="T32" fmla="*/ 434 w 2881"/>
                <a:gd name="T33" fmla="*/ 1677 h 2857"/>
                <a:gd name="T34" fmla="*/ 1139 w 2881"/>
                <a:gd name="T35" fmla="*/ 1801 h 2857"/>
                <a:gd name="T36" fmla="*/ 1055 w 2881"/>
                <a:gd name="T37" fmla="*/ 932 h 2857"/>
                <a:gd name="T38" fmla="*/ 434 w 2881"/>
                <a:gd name="T39" fmla="*/ 1056 h 2857"/>
                <a:gd name="T40" fmla="*/ 1055 w 2881"/>
                <a:gd name="T41" fmla="*/ 1429 h 2857"/>
                <a:gd name="T42" fmla="*/ 434 w 2881"/>
                <a:gd name="T43" fmla="*/ 1304 h 2857"/>
                <a:gd name="T44" fmla="*/ 1055 w 2881"/>
                <a:gd name="T45" fmla="*/ 1429 h 2857"/>
                <a:gd name="T46" fmla="*/ 1800 w 2881"/>
                <a:gd name="T47" fmla="*/ 2174 h 2857"/>
                <a:gd name="T48" fmla="*/ 1530 w 2881"/>
                <a:gd name="T49" fmla="*/ 2050 h 2857"/>
                <a:gd name="T50" fmla="*/ 1490 w 2881"/>
                <a:gd name="T51" fmla="*/ 228 h 2857"/>
                <a:gd name="T52" fmla="*/ 1614 w 2881"/>
                <a:gd name="T53" fmla="*/ 808 h 2857"/>
                <a:gd name="T54" fmla="*/ 1682 w 2881"/>
                <a:gd name="T55" fmla="*/ 932 h 2857"/>
                <a:gd name="T56" fmla="*/ 1366 w 2881"/>
                <a:gd name="T57" fmla="*/ 684 h 2857"/>
                <a:gd name="T58" fmla="*/ 248 w 2881"/>
                <a:gd name="T59" fmla="*/ 125 h 2857"/>
                <a:gd name="T60" fmla="*/ 124 w 2881"/>
                <a:gd name="T61" fmla="*/ 2608 h 2857"/>
                <a:gd name="T62" fmla="*/ 1987 w 2881"/>
                <a:gd name="T63" fmla="*/ 2733 h 2857"/>
                <a:gd name="T64" fmla="*/ 2111 w 2881"/>
                <a:gd name="T65" fmla="*/ 1733 h 2857"/>
                <a:gd name="T66" fmla="*/ 2235 w 2881"/>
                <a:gd name="T67" fmla="*/ 2608 h 2857"/>
                <a:gd name="T68" fmla="*/ 248 w 2881"/>
                <a:gd name="T69" fmla="*/ 2857 h 2857"/>
                <a:gd name="T70" fmla="*/ 0 w 2881"/>
                <a:gd name="T71" fmla="*/ 249 h 2857"/>
                <a:gd name="T72" fmla="*/ 1450 w 2881"/>
                <a:gd name="T73" fmla="*/ 0 h 2857"/>
                <a:gd name="T74" fmla="*/ 1924 w 2881"/>
                <a:gd name="T75" fmla="*/ 691 h 2857"/>
                <a:gd name="T76" fmla="*/ 1490 w 2881"/>
                <a:gd name="T77" fmla="*/ 228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1" h="2857">
                  <a:moveTo>
                    <a:pt x="2784" y="885"/>
                  </a:moveTo>
                  <a:cubicBezTo>
                    <a:pt x="1819" y="1849"/>
                    <a:pt x="1819" y="1849"/>
                    <a:pt x="1819" y="1849"/>
                  </a:cubicBezTo>
                  <a:cubicBezTo>
                    <a:pt x="1116" y="2111"/>
                    <a:pt x="1116" y="2111"/>
                    <a:pt x="1116" y="2111"/>
                  </a:cubicBezTo>
                  <a:cubicBezTo>
                    <a:pt x="1380" y="1410"/>
                    <a:pt x="1380" y="1410"/>
                    <a:pt x="1380" y="1410"/>
                  </a:cubicBezTo>
                  <a:cubicBezTo>
                    <a:pt x="2344" y="446"/>
                    <a:pt x="2344" y="446"/>
                    <a:pt x="2344" y="446"/>
                  </a:cubicBezTo>
                  <a:cubicBezTo>
                    <a:pt x="2442" y="349"/>
                    <a:pt x="2599" y="349"/>
                    <a:pt x="2696" y="446"/>
                  </a:cubicBezTo>
                  <a:cubicBezTo>
                    <a:pt x="2784" y="534"/>
                    <a:pt x="2784" y="534"/>
                    <a:pt x="2784" y="534"/>
                  </a:cubicBezTo>
                  <a:cubicBezTo>
                    <a:pt x="2881" y="631"/>
                    <a:pt x="2881" y="788"/>
                    <a:pt x="2784" y="885"/>
                  </a:cubicBezTo>
                  <a:close/>
                  <a:moveTo>
                    <a:pt x="1329" y="1898"/>
                  </a:moveTo>
                  <a:cubicBezTo>
                    <a:pt x="1751" y="1740"/>
                    <a:pt x="1751" y="1740"/>
                    <a:pt x="1751" y="1740"/>
                  </a:cubicBezTo>
                  <a:cubicBezTo>
                    <a:pt x="1775" y="1717"/>
                    <a:pt x="1775" y="1717"/>
                    <a:pt x="1775" y="1717"/>
                  </a:cubicBezTo>
                  <a:cubicBezTo>
                    <a:pt x="1512" y="1453"/>
                    <a:pt x="1512" y="1453"/>
                    <a:pt x="1512" y="1453"/>
                  </a:cubicBezTo>
                  <a:cubicBezTo>
                    <a:pt x="1488" y="1477"/>
                    <a:pt x="1488" y="1477"/>
                    <a:pt x="1488" y="1477"/>
                  </a:cubicBezTo>
                  <a:lnTo>
                    <a:pt x="1329" y="1898"/>
                  </a:lnTo>
                  <a:close/>
                  <a:moveTo>
                    <a:pt x="1599" y="1365"/>
                  </a:moveTo>
                  <a:cubicBezTo>
                    <a:pt x="1863" y="1629"/>
                    <a:pt x="1863" y="1629"/>
                    <a:pt x="1863" y="1629"/>
                  </a:cubicBezTo>
                  <a:cubicBezTo>
                    <a:pt x="2520" y="972"/>
                    <a:pt x="2520" y="972"/>
                    <a:pt x="2520" y="972"/>
                  </a:cubicBezTo>
                  <a:cubicBezTo>
                    <a:pt x="2256" y="709"/>
                    <a:pt x="2256" y="709"/>
                    <a:pt x="2256" y="709"/>
                  </a:cubicBezTo>
                  <a:lnTo>
                    <a:pt x="1599" y="1365"/>
                  </a:lnTo>
                  <a:close/>
                  <a:moveTo>
                    <a:pt x="2696" y="620"/>
                  </a:moveTo>
                  <a:cubicBezTo>
                    <a:pt x="2609" y="532"/>
                    <a:pt x="2609" y="532"/>
                    <a:pt x="2609" y="532"/>
                  </a:cubicBezTo>
                  <a:cubicBezTo>
                    <a:pt x="2560" y="484"/>
                    <a:pt x="2481" y="484"/>
                    <a:pt x="2433" y="532"/>
                  </a:cubicBezTo>
                  <a:cubicBezTo>
                    <a:pt x="2344" y="621"/>
                    <a:pt x="2344" y="621"/>
                    <a:pt x="2344" y="621"/>
                  </a:cubicBezTo>
                  <a:cubicBezTo>
                    <a:pt x="2607" y="884"/>
                    <a:pt x="2607" y="884"/>
                    <a:pt x="2607" y="884"/>
                  </a:cubicBezTo>
                  <a:cubicBezTo>
                    <a:pt x="2696" y="795"/>
                    <a:pt x="2696" y="795"/>
                    <a:pt x="2696" y="795"/>
                  </a:cubicBezTo>
                  <a:cubicBezTo>
                    <a:pt x="2745" y="747"/>
                    <a:pt x="2745" y="668"/>
                    <a:pt x="2696" y="620"/>
                  </a:cubicBezTo>
                  <a:close/>
                  <a:moveTo>
                    <a:pt x="434" y="2174"/>
                  </a:moveTo>
                  <a:cubicBezTo>
                    <a:pt x="434" y="2050"/>
                    <a:pt x="434" y="2050"/>
                    <a:pt x="434" y="2050"/>
                  </a:cubicBezTo>
                  <a:cubicBezTo>
                    <a:pt x="1045" y="2050"/>
                    <a:pt x="1045" y="2050"/>
                    <a:pt x="1045" y="2050"/>
                  </a:cubicBezTo>
                  <a:cubicBezTo>
                    <a:pt x="998" y="2174"/>
                    <a:pt x="998" y="2174"/>
                    <a:pt x="998" y="2174"/>
                  </a:cubicBezTo>
                  <a:lnTo>
                    <a:pt x="434" y="2174"/>
                  </a:lnTo>
                  <a:close/>
                  <a:moveTo>
                    <a:pt x="1139" y="1801"/>
                  </a:moveTo>
                  <a:cubicBezTo>
                    <a:pt x="434" y="1801"/>
                    <a:pt x="434" y="1801"/>
                    <a:pt x="434" y="1801"/>
                  </a:cubicBezTo>
                  <a:cubicBezTo>
                    <a:pt x="434" y="1677"/>
                    <a:pt x="434" y="1677"/>
                    <a:pt x="434" y="1677"/>
                  </a:cubicBezTo>
                  <a:cubicBezTo>
                    <a:pt x="1185" y="1677"/>
                    <a:pt x="1185" y="1677"/>
                    <a:pt x="1185" y="1677"/>
                  </a:cubicBezTo>
                  <a:lnTo>
                    <a:pt x="1139" y="1801"/>
                  </a:lnTo>
                  <a:close/>
                  <a:moveTo>
                    <a:pt x="434" y="932"/>
                  </a:moveTo>
                  <a:cubicBezTo>
                    <a:pt x="1055" y="932"/>
                    <a:pt x="1055" y="932"/>
                    <a:pt x="1055" y="932"/>
                  </a:cubicBezTo>
                  <a:cubicBezTo>
                    <a:pt x="1055" y="1056"/>
                    <a:pt x="1055" y="1056"/>
                    <a:pt x="1055" y="1056"/>
                  </a:cubicBezTo>
                  <a:cubicBezTo>
                    <a:pt x="434" y="1056"/>
                    <a:pt x="434" y="1056"/>
                    <a:pt x="434" y="1056"/>
                  </a:cubicBezTo>
                  <a:lnTo>
                    <a:pt x="434" y="932"/>
                  </a:lnTo>
                  <a:close/>
                  <a:moveTo>
                    <a:pt x="1055" y="1429"/>
                  </a:moveTo>
                  <a:cubicBezTo>
                    <a:pt x="434" y="1429"/>
                    <a:pt x="434" y="1429"/>
                    <a:pt x="434" y="1429"/>
                  </a:cubicBezTo>
                  <a:cubicBezTo>
                    <a:pt x="434" y="1304"/>
                    <a:pt x="434" y="1304"/>
                    <a:pt x="434" y="1304"/>
                  </a:cubicBezTo>
                  <a:cubicBezTo>
                    <a:pt x="1055" y="1304"/>
                    <a:pt x="1055" y="1304"/>
                    <a:pt x="1055" y="1304"/>
                  </a:cubicBezTo>
                  <a:lnTo>
                    <a:pt x="1055" y="1429"/>
                  </a:lnTo>
                  <a:close/>
                  <a:moveTo>
                    <a:pt x="1800" y="2050"/>
                  </a:moveTo>
                  <a:cubicBezTo>
                    <a:pt x="1800" y="2174"/>
                    <a:pt x="1800" y="2174"/>
                    <a:pt x="1800" y="2174"/>
                  </a:cubicBezTo>
                  <a:cubicBezTo>
                    <a:pt x="1197" y="2174"/>
                    <a:pt x="1197" y="2174"/>
                    <a:pt x="1197" y="2174"/>
                  </a:cubicBezTo>
                  <a:cubicBezTo>
                    <a:pt x="1530" y="2050"/>
                    <a:pt x="1530" y="2050"/>
                    <a:pt x="1530" y="2050"/>
                  </a:cubicBezTo>
                  <a:lnTo>
                    <a:pt x="1800" y="2050"/>
                  </a:lnTo>
                  <a:close/>
                  <a:moveTo>
                    <a:pt x="1490" y="228"/>
                  </a:moveTo>
                  <a:cubicBezTo>
                    <a:pt x="1490" y="684"/>
                    <a:pt x="1490" y="684"/>
                    <a:pt x="1490" y="684"/>
                  </a:cubicBezTo>
                  <a:cubicBezTo>
                    <a:pt x="1490" y="752"/>
                    <a:pt x="1545" y="808"/>
                    <a:pt x="1614" y="808"/>
                  </a:cubicBezTo>
                  <a:cubicBezTo>
                    <a:pt x="1807" y="808"/>
                    <a:pt x="1807" y="808"/>
                    <a:pt x="1807" y="808"/>
                  </a:cubicBezTo>
                  <a:cubicBezTo>
                    <a:pt x="1682" y="932"/>
                    <a:pt x="1682" y="932"/>
                    <a:pt x="1682" y="932"/>
                  </a:cubicBezTo>
                  <a:cubicBezTo>
                    <a:pt x="1614" y="932"/>
                    <a:pt x="1614" y="932"/>
                    <a:pt x="1614" y="932"/>
                  </a:cubicBezTo>
                  <a:cubicBezTo>
                    <a:pt x="1477" y="932"/>
                    <a:pt x="1366" y="821"/>
                    <a:pt x="1366" y="684"/>
                  </a:cubicBezTo>
                  <a:cubicBezTo>
                    <a:pt x="1366" y="125"/>
                    <a:pt x="1366" y="125"/>
                    <a:pt x="1366" y="125"/>
                  </a:cubicBezTo>
                  <a:cubicBezTo>
                    <a:pt x="248" y="125"/>
                    <a:pt x="248" y="125"/>
                    <a:pt x="248" y="125"/>
                  </a:cubicBezTo>
                  <a:cubicBezTo>
                    <a:pt x="179" y="125"/>
                    <a:pt x="124" y="180"/>
                    <a:pt x="124" y="249"/>
                  </a:cubicBezTo>
                  <a:cubicBezTo>
                    <a:pt x="124" y="2608"/>
                    <a:pt x="124" y="2608"/>
                    <a:pt x="124" y="2608"/>
                  </a:cubicBezTo>
                  <a:cubicBezTo>
                    <a:pt x="124" y="2677"/>
                    <a:pt x="179" y="2733"/>
                    <a:pt x="248" y="2733"/>
                  </a:cubicBezTo>
                  <a:cubicBezTo>
                    <a:pt x="1987" y="2733"/>
                    <a:pt x="1987" y="2733"/>
                    <a:pt x="1987" y="2733"/>
                  </a:cubicBezTo>
                  <a:cubicBezTo>
                    <a:pt x="2055" y="2733"/>
                    <a:pt x="2111" y="2677"/>
                    <a:pt x="2111" y="2608"/>
                  </a:cubicBezTo>
                  <a:cubicBezTo>
                    <a:pt x="2111" y="1733"/>
                    <a:pt x="2111" y="1733"/>
                    <a:pt x="2111" y="1733"/>
                  </a:cubicBezTo>
                  <a:cubicBezTo>
                    <a:pt x="2235" y="1609"/>
                    <a:pt x="2235" y="1609"/>
                    <a:pt x="2235" y="1609"/>
                  </a:cubicBezTo>
                  <a:cubicBezTo>
                    <a:pt x="2235" y="2608"/>
                    <a:pt x="2235" y="2608"/>
                    <a:pt x="2235" y="2608"/>
                  </a:cubicBezTo>
                  <a:cubicBezTo>
                    <a:pt x="2235" y="2746"/>
                    <a:pt x="2124" y="2857"/>
                    <a:pt x="1987" y="2857"/>
                  </a:cubicBezTo>
                  <a:cubicBezTo>
                    <a:pt x="248" y="2857"/>
                    <a:pt x="248" y="2857"/>
                    <a:pt x="248" y="2857"/>
                  </a:cubicBezTo>
                  <a:cubicBezTo>
                    <a:pt x="111" y="2857"/>
                    <a:pt x="0" y="2746"/>
                    <a:pt x="0" y="2608"/>
                  </a:cubicBezTo>
                  <a:cubicBezTo>
                    <a:pt x="0" y="249"/>
                    <a:pt x="0" y="249"/>
                    <a:pt x="0" y="249"/>
                  </a:cubicBezTo>
                  <a:cubicBezTo>
                    <a:pt x="0" y="112"/>
                    <a:pt x="111" y="0"/>
                    <a:pt x="248" y="0"/>
                  </a:cubicBezTo>
                  <a:cubicBezTo>
                    <a:pt x="1450" y="0"/>
                    <a:pt x="1450" y="0"/>
                    <a:pt x="1450" y="0"/>
                  </a:cubicBezTo>
                  <a:cubicBezTo>
                    <a:pt x="2010" y="604"/>
                    <a:pt x="2010" y="604"/>
                    <a:pt x="2010" y="604"/>
                  </a:cubicBezTo>
                  <a:cubicBezTo>
                    <a:pt x="1924" y="691"/>
                    <a:pt x="1924" y="691"/>
                    <a:pt x="1924" y="691"/>
                  </a:cubicBezTo>
                  <a:lnTo>
                    <a:pt x="1490" y="228"/>
                  </a:lnTo>
                  <a:close/>
                  <a:moveTo>
                    <a:pt x="1490" y="228"/>
                  </a:moveTo>
                  <a:cubicBezTo>
                    <a:pt x="1490" y="228"/>
                    <a:pt x="1490" y="228"/>
                    <a:pt x="1490" y="228"/>
                  </a:cubicBezTo>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淘宝-想搞设计PPT(倒卖必究)-41">
              <a:extLst>
                <a:ext uri="{FF2B5EF4-FFF2-40B4-BE49-F238E27FC236}">
                  <a16:creationId xmlns:a16="http://schemas.microsoft.com/office/drawing/2014/main" id="{2EC63531-6485-B4A9-E2FB-4F0DF70B8CAF}"/>
                </a:ext>
              </a:extLst>
            </p:cNvPr>
            <p:cNvSpPr>
              <a:spLocks noEditPoints="1"/>
            </p:cNvSpPr>
            <p:nvPr/>
          </p:nvSpPr>
          <p:spPr bwMode="auto">
            <a:xfrm>
              <a:off x="7221612" y="2133456"/>
              <a:ext cx="459110" cy="459110"/>
            </a:xfrm>
            <a:custGeom>
              <a:avLst/>
              <a:gdLst>
                <a:gd name="T0" fmla="*/ 2204 w 2599"/>
                <a:gd name="T1" fmla="*/ 392 h 2595"/>
                <a:gd name="T2" fmla="*/ 1893 w 2599"/>
                <a:gd name="T3" fmla="*/ 233 h 2595"/>
                <a:gd name="T4" fmla="*/ 772 w 2599"/>
                <a:gd name="T5" fmla="*/ 165 h 2595"/>
                <a:gd name="T6" fmla="*/ 100 w 2599"/>
                <a:gd name="T7" fmla="*/ 838 h 2595"/>
                <a:gd name="T8" fmla="*/ 100 w 2599"/>
                <a:gd name="T9" fmla="*/ 1822 h 2595"/>
                <a:gd name="T10" fmla="*/ 772 w 2599"/>
                <a:gd name="T11" fmla="*/ 2495 h 2595"/>
                <a:gd name="T12" fmla="*/ 1757 w 2599"/>
                <a:gd name="T13" fmla="*/ 2495 h 2595"/>
                <a:gd name="T14" fmla="*/ 2430 w 2599"/>
                <a:gd name="T15" fmla="*/ 1822 h 2595"/>
                <a:gd name="T16" fmla="*/ 2364 w 2599"/>
                <a:gd name="T17" fmla="*/ 705 h 2595"/>
                <a:gd name="T18" fmla="*/ 1976 w 2599"/>
                <a:gd name="T19" fmla="*/ 1081 h 2595"/>
                <a:gd name="T20" fmla="*/ 2024 w 2599"/>
                <a:gd name="T21" fmla="*/ 1330 h 2595"/>
                <a:gd name="T22" fmla="*/ 1265 w 2599"/>
                <a:gd name="T23" fmla="*/ 2089 h 2595"/>
                <a:gd name="T24" fmla="*/ 506 w 2599"/>
                <a:gd name="T25" fmla="*/ 1330 h 2595"/>
                <a:gd name="T26" fmla="*/ 1265 w 2599"/>
                <a:gd name="T27" fmla="*/ 571 h 2595"/>
                <a:gd name="T28" fmla="*/ 1512 w 2599"/>
                <a:gd name="T29" fmla="*/ 613 h 2595"/>
                <a:gd name="T30" fmla="*/ 1523 w 2599"/>
                <a:gd name="T31" fmla="*/ 970 h 2595"/>
                <a:gd name="T32" fmla="*/ 822 w 2599"/>
                <a:gd name="T33" fmla="*/ 1329 h 2595"/>
                <a:gd name="T34" fmla="*/ 1707 w 2599"/>
                <a:gd name="T35" fmla="*/ 1329 h 2595"/>
                <a:gd name="T36" fmla="*/ 1669 w 2599"/>
                <a:gd name="T37" fmla="*/ 1014 h 2595"/>
                <a:gd name="T38" fmla="*/ 1580 w 2599"/>
                <a:gd name="T39" fmla="*/ 1330 h 2595"/>
                <a:gd name="T40" fmla="*/ 949 w 2599"/>
                <a:gd name="T41" fmla="*/ 1330 h 2595"/>
                <a:gd name="T42" fmla="*/ 1439 w 2599"/>
                <a:gd name="T43" fmla="*/ 1066 h 2595"/>
                <a:gd name="T44" fmla="*/ 1264 w 2599"/>
                <a:gd name="T45" fmla="*/ 1203 h 2595"/>
                <a:gd name="T46" fmla="*/ 1264 w 2599"/>
                <a:gd name="T47" fmla="*/ 1457 h 2595"/>
                <a:gd name="T48" fmla="*/ 1387 w 2599"/>
                <a:gd name="T49" fmla="*/ 1297 h 2595"/>
                <a:gd name="T50" fmla="*/ 1580 w 2599"/>
                <a:gd name="T51" fmla="*/ 1330 h 2595"/>
                <a:gd name="T52" fmla="*/ 1802 w 2599"/>
                <a:gd name="T53" fmla="*/ 502 h 2595"/>
                <a:gd name="T54" fmla="*/ 1916 w 2599"/>
                <a:gd name="T55" fmla="*/ 588 h 2595"/>
                <a:gd name="T56" fmla="*/ 1750 w 2599"/>
                <a:gd name="T57" fmla="*/ 555 h 2595"/>
                <a:gd name="T58" fmla="*/ 1682 w 2599"/>
                <a:gd name="T59" fmla="*/ 816 h 2595"/>
                <a:gd name="T60" fmla="*/ 1750 w 2599"/>
                <a:gd name="T61" fmla="*/ 555 h 2595"/>
                <a:gd name="T62" fmla="*/ 1936 w 2599"/>
                <a:gd name="T63" fmla="*/ 943 h 2595"/>
                <a:gd name="T64" fmla="*/ 1881 w 2599"/>
                <a:gd name="T65" fmla="*/ 802 h 2595"/>
                <a:gd name="T66" fmla="*/ 2021 w 2599"/>
                <a:gd name="T67" fmla="*/ 861 h 2595"/>
                <a:gd name="T68" fmla="*/ 1935 w 2599"/>
                <a:gd name="T69" fmla="*/ 749 h 2595"/>
                <a:gd name="T70" fmla="*/ 2177 w 2599"/>
                <a:gd name="T71" fmla="*/ 710 h 2595"/>
                <a:gd name="T72" fmla="*/ 2232 w 2599"/>
                <a:gd name="T73" fmla="*/ 656 h 2595"/>
                <a:gd name="T74" fmla="*/ 2159 w 2599"/>
                <a:gd name="T75" fmla="*/ 528 h 2595"/>
                <a:gd name="T76" fmla="*/ 2341 w 2599"/>
                <a:gd name="T77" fmla="*/ 551 h 2595"/>
                <a:gd name="T78" fmla="*/ 2081 w 2599"/>
                <a:gd name="T79" fmla="*/ 424 h 2595"/>
                <a:gd name="T80" fmla="*/ 1928 w 2599"/>
                <a:gd name="T81" fmla="*/ 376 h 2595"/>
                <a:gd name="T82" fmla="*/ 2081 w 2599"/>
                <a:gd name="T83" fmla="*/ 424 h 2595"/>
                <a:gd name="T84" fmla="*/ 2069 w 2599"/>
                <a:gd name="T85" fmla="*/ 2134 h 2595"/>
                <a:gd name="T86" fmla="*/ 460 w 2599"/>
                <a:gd name="T87" fmla="*/ 2134 h 2595"/>
                <a:gd name="T88" fmla="*/ 460 w 2599"/>
                <a:gd name="T89" fmla="*/ 525 h 2595"/>
                <a:gd name="T90" fmla="*/ 1800 w 2599"/>
                <a:gd name="T91" fmla="*/ 325 h 2595"/>
                <a:gd name="T92" fmla="*/ 1265 w 2599"/>
                <a:gd name="T93" fmla="*/ 444 h 2595"/>
                <a:gd name="T94" fmla="*/ 380 w 2599"/>
                <a:gd name="T95" fmla="*/ 1329 h 2595"/>
                <a:gd name="T96" fmla="*/ 1265 w 2599"/>
                <a:gd name="T97" fmla="*/ 2214 h 2595"/>
                <a:gd name="T98" fmla="*/ 2150 w 2599"/>
                <a:gd name="T99" fmla="*/ 1329 h 2595"/>
                <a:gd name="T100" fmla="*/ 2269 w 2599"/>
                <a:gd name="T101" fmla="*/ 796 h 2595"/>
                <a:gd name="T102" fmla="*/ 2403 w 2599"/>
                <a:gd name="T103" fmla="*/ 133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99" h="2595">
                  <a:moveTo>
                    <a:pt x="2599" y="477"/>
                  </a:moveTo>
                  <a:cubicBezTo>
                    <a:pt x="2204" y="392"/>
                    <a:pt x="2204" y="392"/>
                    <a:pt x="2204" y="392"/>
                  </a:cubicBezTo>
                  <a:cubicBezTo>
                    <a:pt x="2126" y="0"/>
                    <a:pt x="2126" y="0"/>
                    <a:pt x="2126" y="0"/>
                  </a:cubicBezTo>
                  <a:cubicBezTo>
                    <a:pt x="1893" y="233"/>
                    <a:pt x="1893" y="233"/>
                    <a:pt x="1893" y="233"/>
                  </a:cubicBezTo>
                  <a:cubicBezTo>
                    <a:pt x="1703" y="123"/>
                    <a:pt x="1487" y="65"/>
                    <a:pt x="1265" y="65"/>
                  </a:cubicBezTo>
                  <a:cubicBezTo>
                    <a:pt x="1094" y="65"/>
                    <a:pt x="928" y="99"/>
                    <a:pt x="772" y="165"/>
                  </a:cubicBezTo>
                  <a:cubicBezTo>
                    <a:pt x="622" y="228"/>
                    <a:pt x="487" y="320"/>
                    <a:pt x="371" y="436"/>
                  </a:cubicBezTo>
                  <a:cubicBezTo>
                    <a:pt x="254" y="552"/>
                    <a:pt x="163" y="687"/>
                    <a:pt x="100" y="838"/>
                  </a:cubicBezTo>
                  <a:cubicBezTo>
                    <a:pt x="34" y="994"/>
                    <a:pt x="0" y="1159"/>
                    <a:pt x="0" y="1330"/>
                  </a:cubicBezTo>
                  <a:cubicBezTo>
                    <a:pt x="0" y="1500"/>
                    <a:pt x="34" y="1666"/>
                    <a:pt x="100" y="1822"/>
                  </a:cubicBezTo>
                  <a:cubicBezTo>
                    <a:pt x="163" y="1973"/>
                    <a:pt x="254" y="2108"/>
                    <a:pt x="371" y="2224"/>
                  </a:cubicBezTo>
                  <a:cubicBezTo>
                    <a:pt x="487" y="2340"/>
                    <a:pt x="622" y="2431"/>
                    <a:pt x="772" y="2495"/>
                  </a:cubicBezTo>
                  <a:cubicBezTo>
                    <a:pt x="928" y="2561"/>
                    <a:pt x="1094" y="2595"/>
                    <a:pt x="1265" y="2595"/>
                  </a:cubicBezTo>
                  <a:cubicBezTo>
                    <a:pt x="1435" y="2595"/>
                    <a:pt x="1601" y="2561"/>
                    <a:pt x="1757" y="2495"/>
                  </a:cubicBezTo>
                  <a:cubicBezTo>
                    <a:pt x="1908" y="2431"/>
                    <a:pt x="2043" y="2340"/>
                    <a:pt x="2159" y="2224"/>
                  </a:cubicBezTo>
                  <a:cubicBezTo>
                    <a:pt x="2275" y="2108"/>
                    <a:pt x="2366" y="1973"/>
                    <a:pt x="2430" y="1822"/>
                  </a:cubicBezTo>
                  <a:cubicBezTo>
                    <a:pt x="2496" y="1666"/>
                    <a:pt x="2529" y="1500"/>
                    <a:pt x="2529" y="1330"/>
                  </a:cubicBezTo>
                  <a:cubicBezTo>
                    <a:pt x="2529" y="1109"/>
                    <a:pt x="2472" y="894"/>
                    <a:pt x="2364" y="705"/>
                  </a:cubicBezTo>
                  <a:lnTo>
                    <a:pt x="2599" y="477"/>
                  </a:lnTo>
                  <a:close/>
                  <a:moveTo>
                    <a:pt x="1976" y="1081"/>
                  </a:moveTo>
                  <a:cubicBezTo>
                    <a:pt x="1980" y="1076"/>
                    <a:pt x="1980" y="1076"/>
                    <a:pt x="1980" y="1076"/>
                  </a:cubicBezTo>
                  <a:cubicBezTo>
                    <a:pt x="2009" y="1157"/>
                    <a:pt x="2024" y="1242"/>
                    <a:pt x="2024" y="1330"/>
                  </a:cubicBezTo>
                  <a:cubicBezTo>
                    <a:pt x="2024" y="1532"/>
                    <a:pt x="1945" y="1723"/>
                    <a:pt x="1801" y="1866"/>
                  </a:cubicBezTo>
                  <a:cubicBezTo>
                    <a:pt x="1658" y="2010"/>
                    <a:pt x="1468" y="2089"/>
                    <a:pt x="1265" y="2089"/>
                  </a:cubicBezTo>
                  <a:cubicBezTo>
                    <a:pt x="1062" y="2089"/>
                    <a:pt x="871" y="2010"/>
                    <a:pt x="728" y="1866"/>
                  </a:cubicBezTo>
                  <a:cubicBezTo>
                    <a:pt x="585" y="1723"/>
                    <a:pt x="506" y="1532"/>
                    <a:pt x="506" y="1330"/>
                  </a:cubicBezTo>
                  <a:cubicBezTo>
                    <a:pt x="506" y="1127"/>
                    <a:pt x="585" y="936"/>
                    <a:pt x="728" y="793"/>
                  </a:cubicBezTo>
                  <a:cubicBezTo>
                    <a:pt x="871" y="650"/>
                    <a:pt x="1062" y="571"/>
                    <a:pt x="1265" y="571"/>
                  </a:cubicBezTo>
                  <a:cubicBezTo>
                    <a:pt x="1351" y="571"/>
                    <a:pt x="1434" y="585"/>
                    <a:pt x="1513" y="612"/>
                  </a:cubicBezTo>
                  <a:cubicBezTo>
                    <a:pt x="1512" y="613"/>
                    <a:pt x="1512" y="613"/>
                    <a:pt x="1512" y="613"/>
                  </a:cubicBezTo>
                  <a:cubicBezTo>
                    <a:pt x="1574" y="920"/>
                    <a:pt x="1574" y="920"/>
                    <a:pt x="1574" y="920"/>
                  </a:cubicBezTo>
                  <a:cubicBezTo>
                    <a:pt x="1523" y="970"/>
                    <a:pt x="1523" y="970"/>
                    <a:pt x="1523" y="970"/>
                  </a:cubicBezTo>
                  <a:cubicBezTo>
                    <a:pt x="1450" y="918"/>
                    <a:pt x="1361" y="887"/>
                    <a:pt x="1265" y="887"/>
                  </a:cubicBezTo>
                  <a:cubicBezTo>
                    <a:pt x="1021" y="887"/>
                    <a:pt x="822" y="1085"/>
                    <a:pt x="822" y="1329"/>
                  </a:cubicBezTo>
                  <a:cubicBezTo>
                    <a:pt x="822" y="1573"/>
                    <a:pt x="1020" y="1772"/>
                    <a:pt x="1265" y="1772"/>
                  </a:cubicBezTo>
                  <a:cubicBezTo>
                    <a:pt x="1509" y="1772"/>
                    <a:pt x="1707" y="1573"/>
                    <a:pt x="1707" y="1329"/>
                  </a:cubicBezTo>
                  <a:cubicBezTo>
                    <a:pt x="1707" y="1230"/>
                    <a:pt x="1675" y="1139"/>
                    <a:pt x="1619" y="1065"/>
                  </a:cubicBezTo>
                  <a:cubicBezTo>
                    <a:pt x="1669" y="1014"/>
                    <a:pt x="1669" y="1014"/>
                    <a:pt x="1669" y="1014"/>
                  </a:cubicBezTo>
                  <a:lnTo>
                    <a:pt x="1976" y="1081"/>
                  </a:lnTo>
                  <a:close/>
                  <a:moveTo>
                    <a:pt x="1580" y="1330"/>
                  </a:moveTo>
                  <a:cubicBezTo>
                    <a:pt x="1580" y="1504"/>
                    <a:pt x="1439" y="1645"/>
                    <a:pt x="1265" y="1645"/>
                  </a:cubicBezTo>
                  <a:cubicBezTo>
                    <a:pt x="1091" y="1645"/>
                    <a:pt x="949" y="1504"/>
                    <a:pt x="949" y="1330"/>
                  </a:cubicBezTo>
                  <a:cubicBezTo>
                    <a:pt x="949" y="1156"/>
                    <a:pt x="1091" y="1014"/>
                    <a:pt x="1265" y="1014"/>
                  </a:cubicBezTo>
                  <a:cubicBezTo>
                    <a:pt x="1329" y="1014"/>
                    <a:pt x="1389" y="1033"/>
                    <a:pt x="1439" y="1066"/>
                  </a:cubicBezTo>
                  <a:cubicBezTo>
                    <a:pt x="1297" y="1208"/>
                    <a:pt x="1297" y="1208"/>
                    <a:pt x="1297" y="1208"/>
                  </a:cubicBezTo>
                  <a:cubicBezTo>
                    <a:pt x="1287" y="1205"/>
                    <a:pt x="1276" y="1203"/>
                    <a:pt x="1264" y="1203"/>
                  </a:cubicBezTo>
                  <a:cubicBezTo>
                    <a:pt x="1195" y="1203"/>
                    <a:pt x="1138" y="1260"/>
                    <a:pt x="1138" y="1330"/>
                  </a:cubicBezTo>
                  <a:cubicBezTo>
                    <a:pt x="1138" y="1400"/>
                    <a:pt x="1194" y="1457"/>
                    <a:pt x="1264" y="1457"/>
                  </a:cubicBezTo>
                  <a:cubicBezTo>
                    <a:pt x="1334" y="1457"/>
                    <a:pt x="1391" y="1399"/>
                    <a:pt x="1391" y="1330"/>
                  </a:cubicBezTo>
                  <a:cubicBezTo>
                    <a:pt x="1391" y="1318"/>
                    <a:pt x="1390" y="1307"/>
                    <a:pt x="1387" y="1297"/>
                  </a:cubicBezTo>
                  <a:cubicBezTo>
                    <a:pt x="1528" y="1155"/>
                    <a:pt x="1528" y="1155"/>
                    <a:pt x="1528" y="1155"/>
                  </a:cubicBezTo>
                  <a:cubicBezTo>
                    <a:pt x="1561" y="1205"/>
                    <a:pt x="1580" y="1265"/>
                    <a:pt x="1580" y="1330"/>
                  </a:cubicBezTo>
                  <a:close/>
                  <a:moveTo>
                    <a:pt x="1841" y="661"/>
                  </a:moveTo>
                  <a:cubicBezTo>
                    <a:pt x="1802" y="502"/>
                    <a:pt x="1802" y="502"/>
                    <a:pt x="1802" y="502"/>
                  </a:cubicBezTo>
                  <a:cubicBezTo>
                    <a:pt x="1876" y="428"/>
                    <a:pt x="1876" y="428"/>
                    <a:pt x="1876" y="428"/>
                  </a:cubicBezTo>
                  <a:cubicBezTo>
                    <a:pt x="1916" y="588"/>
                    <a:pt x="1916" y="588"/>
                    <a:pt x="1916" y="588"/>
                  </a:cubicBezTo>
                  <a:lnTo>
                    <a:pt x="1841" y="661"/>
                  </a:lnTo>
                  <a:close/>
                  <a:moveTo>
                    <a:pt x="1750" y="555"/>
                  </a:moveTo>
                  <a:cubicBezTo>
                    <a:pt x="1789" y="712"/>
                    <a:pt x="1789" y="712"/>
                    <a:pt x="1789" y="712"/>
                  </a:cubicBezTo>
                  <a:cubicBezTo>
                    <a:pt x="1682" y="816"/>
                    <a:pt x="1682" y="816"/>
                    <a:pt x="1682" y="816"/>
                  </a:cubicBezTo>
                  <a:cubicBezTo>
                    <a:pt x="1649" y="655"/>
                    <a:pt x="1649" y="655"/>
                    <a:pt x="1649" y="655"/>
                  </a:cubicBezTo>
                  <a:lnTo>
                    <a:pt x="1750" y="555"/>
                  </a:lnTo>
                  <a:close/>
                  <a:moveTo>
                    <a:pt x="2021" y="861"/>
                  </a:moveTo>
                  <a:cubicBezTo>
                    <a:pt x="1936" y="943"/>
                    <a:pt x="1936" y="943"/>
                    <a:pt x="1936" y="943"/>
                  </a:cubicBezTo>
                  <a:cubicBezTo>
                    <a:pt x="1775" y="908"/>
                    <a:pt x="1775" y="908"/>
                    <a:pt x="1775" y="908"/>
                  </a:cubicBezTo>
                  <a:cubicBezTo>
                    <a:pt x="1881" y="802"/>
                    <a:pt x="1881" y="802"/>
                    <a:pt x="1881" y="802"/>
                  </a:cubicBezTo>
                  <a:cubicBezTo>
                    <a:pt x="2047" y="835"/>
                    <a:pt x="2047" y="835"/>
                    <a:pt x="2047" y="835"/>
                  </a:cubicBezTo>
                  <a:lnTo>
                    <a:pt x="2021" y="861"/>
                  </a:lnTo>
                  <a:close/>
                  <a:moveTo>
                    <a:pt x="2102" y="782"/>
                  </a:moveTo>
                  <a:cubicBezTo>
                    <a:pt x="1935" y="749"/>
                    <a:pt x="1935" y="749"/>
                    <a:pt x="1935" y="749"/>
                  </a:cubicBezTo>
                  <a:cubicBezTo>
                    <a:pt x="2008" y="676"/>
                    <a:pt x="2008" y="676"/>
                    <a:pt x="2008" y="676"/>
                  </a:cubicBezTo>
                  <a:cubicBezTo>
                    <a:pt x="2177" y="710"/>
                    <a:pt x="2177" y="710"/>
                    <a:pt x="2177" y="710"/>
                  </a:cubicBezTo>
                  <a:lnTo>
                    <a:pt x="2102" y="782"/>
                  </a:lnTo>
                  <a:close/>
                  <a:moveTo>
                    <a:pt x="2232" y="656"/>
                  </a:moveTo>
                  <a:cubicBezTo>
                    <a:pt x="2062" y="622"/>
                    <a:pt x="2062" y="622"/>
                    <a:pt x="2062" y="622"/>
                  </a:cubicBezTo>
                  <a:cubicBezTo>
                    <a:pt x="2159" y="528"/>
                    <a:pt x="2159" y="528"/>
                    <a:pt x="2159" y="528"/>
                  </a:cubicBezTo>
                  <a:cubicBezTo>
                    <a:pt x="2174" y="515"/>
                    <a:pt x="2174" y="515"/>
                    <a:pt x="2174" y="515"/>
                  </a:cubicBezTo>
                  <a:cubicBezTo>
                    <a:pt x="2341" y="551"/>
                    <a:pt x="2341" y="551"/>
                    <a:pt x="2341" y="551"/>
                  </a:cubicBezTo>
                  <a:lnTo>
                    <a:pt x="2232" y="656"/>
                  </a:lnTo>
                  <a:close/>
                  <a:moveTo>
                    <a:pt x="2081" y="424"/>
                  </a:moveTo>
                  <a:cubicBezTo>
                    <a:pt x="1968" y="537"/>
                    <a:pt x="1968" y="537"/>
                    <a:pt x="1968" y="537"/>
                  </a:cubicBezTo>
                  <a:cubicBezTo>
                    <a:pt x="1928" y="376"/>
                    <a:pt x="1928" y="376"/>
                    <a:pt x="1928" y="376"/>
                  </a:cubicBezTo>
                  <a:cubicBezTo>
                    <a:pt x="2048" y="256"/>
                    <a:pt x="2048" y="256"/>
                    <a:pt x="2048" y="256"/>
                  </a:cubicBezTo>
                  <a:lnTo>
                    <a:pt x="2081" y="424"/>
                  </a:lnTo>
                  <a:close/>
                  <a:moveTo>
                    <a:pt x="2403" y="1330"/>
                  </a:moveTo>
                  <a:cubicBezTo>
                    <a:pt x="2403" y="1634"/>
                    <a:pt x="2284" y="1919"/>
                    <a:pt x="2069" y="2134"/>
                  </a:cubicBezTo>
                  <a:cubicBezTo>
                    <a:pt x="1854" y="2349"/>
                    <a:pt x="1569" y="2468"/>
                    <a:pt x="1265" y="2468"/>
                  </a:cubicBezTo>
                  <a:cubicBezTo>
                    <a:pt x="961" y="2468"/>
                    <a:pt x="675" y="2349"/>
                    <a:pt x="460" y="2134"/>
                  </a:cubicBezTo>
                  <a:cubicBezTo>
                    <a:pt x="245" y="1919"/>
                    <a:pt x="127" y="1634"/>
                    <a:pt x="127" y="1330"/>
                  </a:cubicBezTo>
                  <a:cubicBezTo>
                    <a:pt x="127" y="1026"/>
                    <a:pt x="245" y="740"/>
                    <a:pt x="460" y="525"/>
                  </a:cubicBezTo>
                  <a:cubicBezTo>
                    <a:pt x="675" y="310"/>
                    <a:pt x="961" y="191"/>
                    <a:pt x="1265" y="191"/>
                  </a:cubicBezTo>
                  <a:cubicBezTo>
                    <a:pt x="1454" y="191"/>
                    <a:pt x="1637" y="237"/>
                    <a:pt x="1800" y="325"/>
                  </a:cubicBezTo>
                  <a:cubicBezTo>
                    <a:pt x="1611" y="515"/>
                    <a:pt x="1611" y="515"/>
                    <a:pt x="1611" y="515"/>
                  </a:cubicBezTo>
                  <a:cubicBezTo>
                    <a:pt x="1502" y="468"/>
                    <a:pt x="1386" y="444"/>
                    <a:pt x="1265" y="444"/>
                  </a:cubicBezTo>
                  <a:cubicBezTo>
                    <a:pt x="1028" y="444"/>
                    <a:pt x="806" y="536"/>
                    <a:pt x="639" y="703"/>
                  </a:cubicBezTo>
                  <a:cubicBezTo>
                    <a:pt x="472" y="870"/>
                    <a:pt x="380" y="1093"/>
                    <a:pt x="380" y="1329"/>
                  </a:cubicBezTo>
                  <a:cubicBezTo>
                    <a:pt x="380" y="1566"/>
                    <a:pt x="472" y="1788"/>
                    <a:pt x="639" y="1955"/>
                  </a:cubicBezTo>
                  <a:cubicBezTo>
                    <a:pt x="806" y="2122"/>
                    <a:pt x="1028" y="2214"/>
                    <a:pt x="1265" y="2214"/>
                  </a:cubicBezTo>
                  <a:cubicBezTo>
                    <a:pt x="1501" y="2214"/>
                    <a:pt x="1724" y="2122"/>
                    <a:pt x="1891" y="1955"/>
                  </a:cubicBezTo>
                  <a:cubicBezTo>
                    <a:pt x="2058" y="1788"/>
                    <a:pt x="2150" y="1566"/>
                    <a:pt x="2150" y="1329"/>
                  </a:cubicBezTo>
                  <a:cubicBezTo>
                    <a:pt x="2150" y="1208"/>
                    <a:pt x="2126" y="1091"/>
                    <a:pt x="2078" y="981"/>
                  </a:cubicBezTo>
                  <a:cubicBezTo>
                    <a:pt x="2269" y="796"/>
                    <a:pt x="2269" y="796"/>
                    <a:pt x="2269" y="796"/>
                  </a:cubicBezTo>
                  <a:cubicBezTo>
                    <a:pt x="2357" y="959"/>
                    <a:pt x="2403" y="1142"/>
                    <a:pt x="2403" y="1330"/>
                  </a:cubicBezTo>
                  <a:close/>
                  <a:moveTo>
                    <a:pt x="2403" y="1330"/>
                  </a:moveTo>
                  <a:cubicBezTo>
                    <a:pt x="2403" y="1330"/>
                    <a:pt x="2403" y="1330"/>
                    <a:pt x="2403" y="1330"/>
                  </a:cubicBezTo>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淘宝-想搞设计PPT(倒卖必究)-42">
              <a:extLst>
                <a:ext uri="{FF2B5EF4-FFF2-40B4-BE49-F238E27FC236}">
                  <a16:creationId xmlns:a16="http://schemas.microsoft.com/office/drawing/2014/main" id="{4F3872E4-AF03-2E5C-EF9D-AB29F875A020}"/>
                </a:ext>
              </a:extLst>
            </p:cNvPr>
            <p:cNvSpPr>
              <a:spLocks noEditPoints="1"/>
            </p:cNvSpPr>
            <p:nvPr/>
          </p:nvSpPr>
          <p:spPr bwMode="auto">
            <a:xfrm>
              <a:off x="4492901" y="4974756"/>
              <a:ext cx="413511" cy="356232"/>
            </a:xfrm>
            <a:custGeom>
              <a:avLst/>
              <a:gdLst>
                <a:gd name="T0" fmla="*/ 2494 w 2858"/>
                <a:gd name="T1" fmla="*/ 517 h 2456"/>
                <a:gd name="T2" fmla="*/ 2133 w 2858"/>
                <a:gd name="T3" fmla="*/ 517 h 2456"/>
                <a:gd name="T4" fmla="*/ 1978 w 2858"/>
                <a:gd name="T5" fmla="*/ 143 h 2456"/>
                <a:gd name="T6" fmla="*/ 1764 w 2858"/>
                <a:gd name="T7" fmla="*/ 0 h 2456"/>
                <a:gd name="T8" fmla="*/ 1094 w 2858"/>
                <a:gd name="T9" fmla="*/ 0 h 2456"/>
                <a:gd name="T10" fmla="*/ 880 w 2858"/>
                <a:gd name="T11" fmla="*/ 143 h 2456"/>
                <a:gd name="T12" fmla="*/ 725 w 2858"/>
                <a:gd name="T13" fmla="*/ 517 h 2456"/>
                <a:gd name="T14" fmla="*/ 364 w 2858"/>
                <a:gd name="T15" fmla="*/ 517 h 2456"/>
                <a:gd name="T16" fmla="*/ 0 w 2858"/>
                <a:gd name="T17" fmla="*/ 881 h 2456"/>
                <a:gd name="T18" fmla="*/ 0 w 2858"/>
                <a:gd name="T19" fmla="*/ 2092 h 2456"/>
                <a:gd name="T20" fmla="*/ 364 w 2858"/>
                <a:gd name="T21" fmla="*/ 2456 h 2456"/>
                <a:gd name="T22" fmla="*/ 2494 w 2858"/>
                <a:gd name="T23" fmla="*/ 2456 h 2456"/>
                <a:gd name="T24" fmla="*/ 2858 w 2858"/>
                <a:gd name="T25" fmla="*/ 2092 h 2456"/>
                <a:gd name="T26" fmla="*/ 2858 w 2858"/>
                <a:gd name="T27" fmla="*/ 881 h 2456"/>
                <a:gd name="T28" fmla="*/ 2494 w 2858"/>
                <a:gd name="T29" fmla="*/ 517 h 2456"/>
                <a:gd name="T30" fmla="*/ 2726 w 2858"/>
                <a:gd name="T31" fmla="*/ 2092 h 2456"/>
                <a:gd name="T32" fmla="*/ 2494 w 2858"/>
                <a:gd name="T33" fmla="*/ 2323 h 2456"/>
                <a:gd name="T34" fmla="*/ 364 w 2858"/>
                <a:gd name="T35" fmla="*/ 2323 h 2456"/>
                <a:gd name="T36" fmla="*/ 132 w 2858"/>
                <a:gd name="T37" fmla="*/ 2092 h 2456"/>
                <a:gd name="T38" fmla="*/ 132 w 2858"/>
                <a:gd name="T39" fmla="*/ 881 h 2456"/>
                <a:gd name="T40" fmla="*/ 364 w 2858"/>
                <a:gd name="T41" fmla="*/ 649 h 2456"/>
                <a:gd name="T42" fmla="*/ 769 w 2858"/>
                <a:gd name="T43" fmla="*/ 649 h 2456"/>
                <a:gd name="T44" fmla="*/ 830 w 2858"/>
                <a:gd name="T45" fmla="*/ 608 h 2456"/>
                <a:gd name="T46" fmla="*/ 1002 w 2858"/>
                <a:gd name="T47" fmla="*/ 194 h 2456"/>
                <a:gd name="T48" fmla="*/ 1094 w 2858"/>
                <a:gd name="T49" fmla="*/ 133 h 2456"/>
                <a:gd name="T50" fmla="*/ 1764 w 2858"/>
                <a:gd name="T51" fmla="*/ 133 h 2456"/>
                <a:gd name="T52" fmla="*/ 1856 w 2858"/>
                <a:gd name="T53" fmla="*/ 194 h 2456"/>
                <a:gd name="T54" fmla="*/ 2028 w 2858"/>
                <a:gd name="T55" fmla="*/ 608 h 2456"/>
                <a:gd name="T56" fmla="*/ 2089 w 2858"/>
                <a:gd name="T57" fmla="*/ 649 h 2456"/>
                <a:gd name="T58" fmla="*/ 2494 w 2858"/>
                <a:gd name="T59" fmla="*/ 649 h 2456"/>
                <a:gd name="T60" fmla="*/ 2726 w 2858"/>
                <a:gd name="T61" fmla="*/ 881 h 2456"/>
                <a:gd name="T62" fmla="*/ 2726 w 2858"/>
                <a:gd name="T63" fmla="*/ 2092 h 2456"/>
                <a:gd name="T64" fmla="*/ 1429 w 2858"/>
                <a:gd name="T65" fmla="*/ 712 h 2456"/>
                <a:gd name="T66" fmla="*/ 757 w 2858"/>
                <a:gd name="T67" fmla="*/ 1384 h 2456"/>
                <a:gd name="T68" fmla="*/ 1429 w 2858"/>
                <a:gd name="T69" fmla="*/ 2056 h 2456"/>
                <a:gd name="T70" fmla="*/ 2101 w 2858"/>
                <a:gd name="T71" fmla="*/ 1384 h 2456"/>
                <a:gd name="T72" fmla="*/ 1429 w 2858"/>
                <a:gd name="T73" fmla="*/ 712 h 2456"/>
                <a:gd name="T74" fmla="*/ 1429 w 2858"/>
                <a:gd name="T75" fmla="*/ 1924 h 2456"/>
                <a:gd name="T76" fmla="*/ 889 w 2858"/>
                <a:gd name="T77" fmla="*/ 1384 h 2456"/>
                <a:gd name="T78" fmla="*/ 1429 w 2858"/>
                <a:gd name="T79" fmla="*/ 844 h 2456"/>
                <a:gd name="T80" fmla="*/ 1969 w 2858"/>
                <a:gd name="T81" fmla="*/ 1384 h 2456"/>
                <a:gd name="T82" fmla="*/ 1429 w 2858"/>
                <a:gd name="T83" fmla="*/ 1924 h 2456"/>
                <a:gd name="T84" fmla="*/ 1246 w 2858"/>
                <a:gd name="T85" fmla="*/ 1656 h 2456"/>
                <a:gd name="T86" fmla="*/ 1101 w 2858"/>
                <a:gd name="T87" fmla="*/ 1384 h 2456"/>
                <a:gd name="T88" fmla="*/ 1035 w 2858"/>
                <a:gd name="T89" fmla="*/ 1318 h 2456"/>
                <a:gd name="T90" fmla="*/ 968 w 2858"/>
                <a:gd name="T91" fmla="*/ 1384 h 2456"/>
                <a:gd name="T92" fmla="*/ 1171 w 2858"/>
                <a:gd name="T93" fmla="*/ 1766 h 2456"/>
                <a:gd name="T94" fmla="*/ 1208 w 2858"/>
                <a:gd name="T95" fmla="*/ 1777 h 2456"/>
                <a:gd name="T96" fmla="*/ 1263 w 2858"/>
                <a:gd name="T97" fmla="*/ 1748 h 2456"/>
                <a:gd name="T98" fmla="*/ 1246 w 2858"/>
                <a:gd name="T99" fmla="*/ 1656 h 2456"/>
                <a:gd name="T100" fmla="*/ 630 w 2858"/>
                <a:gd name="T101" fmla="*/ 812 h 2456"/>
                <a:gd name="T102" fmla="*/ 352 w 2858"/>
                <a:gd name="T103" fmla="*/ 812 h 2456"/>
                <a:gd name="T104" fmla="*/ 285 w 2858"/>
                <a:gd name="T105" fmla="*/ 878 h 2456"/>
                <a:gd name="T106" fmla="*/ 352 w 2858"/>
                <a:gd name="T107" fmla="*/ 944 h 2456"/>
                <a:gd name="T108" fmla="*/ 630 w 2858"/>
                <a:gd name="T109" fmla="*/ 944 h 2456"/>
                <a:gd name="T110" fmla="*/ 696 w 2858"/>
                <a:gd name="T111" fmla="*/ 878 h 2456"/>
                <a:gd name="T112" fmla="*/ 630 w 2858"/>
                <a:gd name="T113" fmla="*/ 812 h 2456"/>
                <a:gd name="T114" fmla="*/ 630 w 2858"/>
                <a:gd name="T115" fmla="*/ 812 h 2456"/>
                <a:gd name="T116" fmla="*/ 630 w 2858"/>
                <a:gd name="T117" fmla="*/ 812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58" h="2456">
                  <a:moveTo>
                    <a:pt x="2494" y="517"/>
                  </a:moveTo>
                  <a:cubicBezTo>
                    <a:pt x="2133" y="517"/>
                    <a:pt x="2133" y="517"/>
                    <a:pt x="2133" y="517"/>
                  </a:cubicBezTo>
                  <a:cubicBezTo>
                    <a:pt x="1978" y="143"/>
                    <a:pt x="1978" y="143"/>
                    <a:pt x="1978" y="143"/>
                  </a:cubicBezTo>
                  <a:cubicBezTo>
                    <a:pt x="1942" y="56"/>
                    <a:pt x="1858" y="0"/>
                    <a:pt x="1764" y="0"/>
                  </a:cubicBezTo>
                  <a:cubicBezTo>
                    <a:pt x="1094" y="0"/>
                    <a:pt x="1094" y="0"/>
                    <a:pt x="1094" y="0"/>
                  </a:cubicBezTo>
                  <a:cubicBezTo>
                    <a:pt x="1000" y="0"/>
                    <a:pt x="916" y="56"/>
                    <a:pt x="880" y="143"/>
                  </a:cubicBezTo>
                  <a:cubicBezTo>
                    <a:pt x="725" y="517"/>
                    <a:pt x="725" y="517"/>
                    <a:pt x="725" y="517"/>
                  </a:cubicBezTo>
                  <a:cubicBezTo>
                    <a:pt x="364" y="517"/>
                    <a:pt x="364" y="517"/>
                    <a:pt x="364" y="517"/>
                  </a:cubicBezTo>
                  <a:cubicBezTo>
                    <a:pt x="163" y="517"/>
                    <a:pt x="0" y="680"/>
                    <a:pt x="0" y="881"/>
                  </a:cubicBezTo>
                  <a:cubicBezTo>
                    <a:pt x="0" y="2092"/>
                    <a:pt x="0" y="2092"/>
                    <a:pt x="0" y="2092"/>
                  </a:cubicBezTo>
                  <a:cubicBezTo>
                    <a:pt x="0" y="2292"/>
                    <a:pt x="163" y="2456"/>
                    <a:pt x="364" y="2456"/>
                  </a:cubicBezTo>
                  <a:cubicBezTo>
                    <a:pt x="2494" y="2456"/>
                    <a:pt x="2494" y="2456"/>
                    <a:pt x="2494" y="2456"/>
                  </a:cubicBezTo>
                  <a:cubicBezTo>
                    <a:pt x="2695" y="2456"/>
                    <a:pt x="2858" y="2292"/>
                    <a:pt x="2858" y="2092"/>
                  </a:cubicBezTo>
                  <a:cubicBezTo>
                    <a:pt x="2858" y="881"/>
                    <a:pt x="2858" y="881"/>
                    <a:pt x="2858" y="881"/>
                  </a:cubicBezTo>
                  <a:cubicBezTo>
                    <a:pt x="2858" y="680"/>
                    <a:pt x="2695" y="517"/>
                    <a:pt x="2494" y="517"/>
                  </a:cubicBezTo>
                  <a:close/>
                  <a:moveTo>
                    <a:pt x="2726" y="2092"/>
                  </a:moveTo>
                  <a:cubicBezTo>
                    <a:pt x="2726" y="2219"/>
                    <a:pt x="2622" y="2323"/>
                    <a:pt x="2494" y="2323"/>
                  </a:cubicBezTo>
                  <a:cubicBezTo>
                    <a:pt x="364" y="2323"/>
                    <a:pt x="364" y="2323"/>
                    <a:pt x="364" y="2323"/>
                  </a:cubicBezTo>
                  <a:cubicBezTo>
                    <a:pt x="236" y="2323"/>
                    <a:pt x="132" y="2219"/>
                    <a:pt x="132" y="2092"/>
                  </a:cubicBezTo>
                  <a:cubicBezTo>
                    <a:pt x="132" y="881"/>
                    <a:pt x="132" y="881"/>
                    <a:pt x="132" y="881"/>
                  </a:cubicBezTo>
                  <a:cubicBezTo>
                    <a:pt x="132" y="753"/>
                    <a:pt x="236" y="649"/>
                    <a:pt x="364" y="649"/>
                  </a:cubicBezTo>
                  <a:cubicBezTo>
                    <a:pt x="769" y="649"/>
                    <a:pt x="769" y="649"/>
                    <a:pt x="769" y="649"/>
                  </a:cubicBezTo>
                  <a:cubicBezTo>
                    <a:pt x="796" y="649"/>
                    <a:pt x="820" y="633"/>
                    <a:pt x="830" y="608"/>
                  </a:cubicBezTo>
                  <a:cubicBezTo>
                    <a:pt x="1002" y="194"/>
                    <a:pt x="1002" y="194"/>
                    <a:pt x="1002" y="194"/>
                  </a:cubicBezTo>
                  <a:cubicBezTo>
                    <a:pt x="1017" y="157"/>
                    <a:pt x="1053" y="133"/>
                    <a:pt x="1094" y="133"/>
                  </a:cubicBezTo>
                  <a:cubicBezTo>
                    <a:pt x="1764" y="133"/>
                    <a:pt x="1764" y="133"/>
                    <a:pt x="1764" y="133"/>
                  </a:cubicBezTo>
                  <a:cubicBezTo>
                    <a:pt x="1805" y="133"/>
                    <a:pt x="1841" y="157"/>
                    <a:pt x="1856" y="194"/>
                  </a:cubicBezTo>
                  <a:cubicBezTo>
                    <a:pt x="2028" y="608"/>
                    <a:pt x="2028" y="608"/>
                    <a:pt x="2028" y="608"/>
                  </a:cubicBezTo>
                  <a:cubicBezTo>
                    <a:pt x="2038" y="633"/>
                    <a:pt x="2062" y="649"/>
                    <a:pt x="2089" y="649"/>
                  </a:cubicBezTo>
                  <a:cubicBezTo>
                    <a:pt x="2494" y="649"/>
                    <a:pt x="2494" y="649"/>
                    <a:pt x="2494" y="649"/>
                  </a:cubicBezTo>
                  <a:cubicBezTo>
                    <a:pt x="2622" y="649"/>
                    <a:pt x="2726" y="753"/>
                    <a:pt x="2726" y="881"/>
                  </a:cubicBezTo>
                  <a:cubicBezTo>
                    <a:pt x="2726" y="2092"/>
                    <a:pt x="2726" y="2092"/>
                    <a:pt x="2726" y="2092"/>
                  </a:cubicBezTo>
                  <a:close/>
                  <a:moveTo>
                    <a:pt x="1429" y="712"/>
                  </a:moveTo>
                  <a:cubicBezTo>
                    <a:pt x="1058" y="712"/>
                    <a:pt x="757" y="1013"/>
                    <a:pt x="757" y="1384"/>
                  </a:cubicBezTo>
                  <a:cubicBezTo>
                    <a:pt x="757" y="1755"/>
                    <a:pt x="1058" y="2056"/>
                    <a:pt x="1429" y="2056"/>
                  </a:cubicBezTo>
                  <a:cubicBezTo>
                    <a:pt x="1800" y="2056"/>
                    <a:pt x="2101" y="1755"/>
                    <a:pt x="2101" y="1384"/>
                  </a:cubicBezTo>
                  <a:cubicBezTo>
                    <a:pt x="2101" y="1013"/>
                    <a:pt x="1800" y="712"/>
                    <a:pt x="1429" y="712"/>
                  </a:cubicBezTo>
                  <a:close/>
                  <a:moveTo>
                    <a:pt x="1429" y="1924"/>
                  </a:moveTo>
                  <a:cubicBezTo>
                    <a:pt x="1131" y="1924"/>
                    <a:pt x="889" y="1682"/>
                    <a:pt x="889" y="1384"/>
                  </a:cubicBezTo>
                  <a:cubicBezTo>
                    <a:pt x="889" y="1086"/>
                    <a:pt x="1131" y="844"/>
                    <a:pt x="1429" y="844"/>
                  </a:cubicBezTo>
                  <a:cubicBezTo>
                    <a:pt x="1727" y="844"/>
                    <a:pt x="1969" y="1086"/>
                    <a:pt x="1969" y="1384"/>
                  </a:cubicBezTo>
                  <a:cubicBezTo>
                    <a:pt x="1969" y="1682"/>
                    <a:pt x="1727" y="1924"/>
                    <a:pt x="1429" y="1924"/>
                  </a:cubicBezTo>
                  <a:close/>
                  <a:moveTo>
                    <a:pt x="1246" y="1656"/>
                  </a:moveTo>
                  <a:cubicBezTo>
                    <a:pt x="1155" y="1595"/>
                    <a:pt x="1101" y="1493"/>
                    <a:pt x="1101" y="1384"/>
                  </a:cubicBezTo>
                  <a:cubicBezTo>
                    <a:pt x="1101" y="1348"/>
                    <a:pt x="1071" y="1318"/>
                    <a:pt x="1035" y="1318"/>
                  </a:cubicBezTo>
                  <a:cubicBezTo>
                    <a:pt x="998" y="1318"/>
                    <a:pt x="968" y="1348"/>
                    <a:pt x="968" y="1384"/>
                  </a:cubicBezTo>
                  <a:cubicBezTo>
                    <a:pt x="968" y="1537"/>
                    <a:pt x="1044" y="1680"/>
                    <a:pt x="1171" y="1766"/>
                  </a:cubicBezTo>
                  <a:cubicBezTo>
                    <a:pt x="1182" y="1773"/>
                    <a:pt x="1195" y="1777"/>
                    <a:pt x="1208" y="1777"/>
                  </a:cubicBezTo>
                  <a:cubicBezTo>
                    <a:pt x="1230" y="1777"/>
                    <a:pt x="1251" y="1767"/>
                    <a:pt x="1263" y="1748"/>
                  </a:cubicBezTo>
                  <a:cubicBezTo>
                    <a:pt x="1284" y="1718"/>
                    <a:pt x="1276" y="1677"/>
                    <a:pt x="1246" y="1656"/>
                  </a:cubicBezTo>
                  <a:close/>
                  <a:moveTo>
                    <a:pt x="630" y="812"/>
                  </a:moveTo>
                  <a:cubicBezTo>
                    <a:pt x="352" y="812"/>
                    <a:pt x="352" y="812"/>
                    <a:pt x="352" y="812"/>
                  </a:cubicBezTo>
                  <a:cubicBezTo>
                    <a:pt x="315" y="812"/>
                    <a:pt x="285" y="842"/>
                    <a:pt x="285" y="878"/>
                  </a:cubicBezTo>
                  <a:cubicBezTo>
                    <a:pt x="285" y="915"/>
                    <a:pt x="315" y="944"/>
                    <a:pt x="352" y="944"/>
                  </a:cubicBezTo>
                  <a:cubicBezTo>
                    <a:pt x="630" y="944"/>
                    <a:pt x="630" y="944"/>
                    <a:pt x="630" y="944"/>
                  </a:cubicBezTo>
                  <a:cubicBezTo>
                    <a:pt x="666" y="944"/>
                    <a:pt x="696" y="915"/>
                    <a:pt x="696" y="878"/>
                  </a:cubicBezTo>
                  <a:cubicBezTo>
                    <a:pt x="696" y="842"/>
                    <a:pt x="666" y="812"/>
                    <a:pt x="630" y="812"/>
                  </a:cubicBezTo>
                  <a:close/>
                  <a:moveTo>
                    <a:pt x="630" y="812"/>
                  </a:moveTo>
                  <a:cubicBezTo>
                    <a:pt x="630" y="812"/>
                    <a:pt x="630" y="812"/>
                    <a:pt x="630" y="812"/>
                  </a:cubicBezTo>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1" name="组合 10">
            <a:extLst>
              <a:ext uri="{FF2B5EF4-FFF2-40B4-BE49-F238E27FC236}">
                <a16:creationId xmlns:a16="http://schemas.microsoft.com/office/drawing/2014/main" id="{E6BD531C-D808-16AC-3664-079827F7E2D2}"/>
              </a:ext>
            </a:extLst>
          </p:cNvPr>
          <p:cNvGrpSpPr/>
          <p:nvPr/>
        </p:nvGrpSpPr>
        <p:grpSpPr>
          <a:xfrm>
            <a:off x="0" y="-12932"/>
            <a:ext cx="12192000" cy="811055"/>
            <a:chOff x="0" y="473042"/>
            <a:chExt cx="12192000" cy="811055"/>
          </a:xfrm>
        </p:grpSpPr>
        <p:grpSp>
          <p:nvGrpSpPr>
            <p:cNvPr id="12" name="组合 11">
              <a:extLst>
                <a:ext uri="{FF2B5EF4-FFF2-40B4-BE49-F238E27FC236}">
                  <a16:creationId xmlns:a16="http://schemas.microsoft.com/office/drawing/2014/main" id="{E76D1683-29D5-EC0E-C2AF-9925D6DF1D36}"/>
                </a:ext>
              </a:extLst>
            </p:cNvPr>
            <p:cNvGrpSpPr/>
            <p:nvPr/>
          </p:nvGrpSpPr>
          <p:grpSpPr>
            <a:xfrm>
              <a:off x="0" y="473042"/>
              <a:ext cx="12192000" cy="792000"/>
              <a:chOff x="0" y="473042"/>
              <a:chExt cx="12192000" cy="792000"/>
            </a:xfrm>
          </p:grpSpPr>
          <p:sp>
            <p:nvSpPr>
              <p:cNvPr id="30" name="淘宝-想搞设计PPT(倒卖必究)-30">
                <a:extLst>
                  <a:ext uri="{FF2B5EF4-FFF2-40B4-BE49-F238E27FC236}">
                    <a16:creationId xmlns:a16="http://schemas.microsoft.com/office/drawing/2014/main" id="{CD9D1634-B845-9E4C-DD8C-1EF21CE7A900}"/>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31" name="淘宝-想搞设计PPT(倒卖必究)-31">
                <a:extLst>
                  <a:ext uri="{FF2B5EF4-FFF2-40B4-BE49-F238E27FC236}">
                    <a16:creationId xmlns:a16="http://schemas.microsoft.com/office/drawing/2014/main" id="{B2E9E791-2D47-99FE-28E3-1FA3F9988070}"/>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2" name="淘宝-想搞设计PPT(倒卖必究)-32">
                <a:extLst>
                  <a:ext uri="{FF2B5EF4-FFF2-40B4-BE49-F238E27FC236}">
                    <a16:creationId xmlns:a16="http://schemas.microsoft.com/office/drawing/2014/main" id="{ECA71407-9DF9-D9F0-ECDC-E227F4B81329}"/>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33" name="淘宝-想搞设计PPT(倒卖必究)-33">
                <a:extLst>
                  <a:ext uri="{FF2B5EF4-FFF2-40B4-BE49-F238E27FC236}">
                    <a16:creationId xmlns:a16="http://schemas.microsoft.com/office/drawing/2014/main" id="{5692A30C-943B-9518-C942-FD522D659CC9}"/>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34" name="淘宝-想搞设计PPT(倒卖必究)-34">
                <a:extLst>
                  <a:ext uri="{FF2B5EF4-FFF2-40B4-BE49-F238E27FC236}">
                    <a16:creationId xmlns:a16="http://schemas.microsoft.com/office/drawing/2014/main" id="{7220C7D4-E8CC-DE3A-EDF9-CE7A06D6F3B1}"/>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5" name="淘宝-想搞设计PPT(倒卖必究)-35">
                <a:extLst>
                  <a:ext uri="{FF2B5EF4-FFF2-40B4-BE49-F238E27FC236}">
                    <a16:creationId xmlns:a16="http://schemas.microsoft.com/office/drawing/2014/main" id="{09DD87EF-90E5-3571-3E7D-6020BDB0DB18}"/>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36" name="淘宝-想搞设计PPT(倒卖必究)-36">
                <a:extLst>
                  <a:ext uri="{FF2B5EF4-FFF2-40B4-BE49-F238E27FC236}">
                    <a16:creationId xmlns:a16="http://schemas.microsoft.com/office/drawing/2014/main" id="{9C43130D-CA28-1C24-6D72-37114D9B9EF7}"/>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7" name="淘宝-想搞设计PPT(倒卖必究)-37">
                <a:extLst>
                  <a:ext uri="{FF2B5EF4-FFF2-40B4-BE49-F238E27FC236}">
                    <a16:creationId xmlns:a16="http://schemas.microsoft.com/office/drawing/2014/main" id="{8331121D-67E0-88B1-27A1-890BEFC46631}"/>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38" name="淘宝-想搞设计PPT(倒卖必究)-38">
                <a:extLst>
                  <a:ext uri="{FF2B5EF4-FFF2-40B4-BE49-F238E27FC236}">
                    <a16:creationId xmlns:a16="http://schemas.microsoft.com/office/drawing/2014/main" id="{43916749-0EB6-6836-8FF6-3C33A1E24ACD}"/>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9" name="淘宝-想搞设计PPT(倒卖必究)-39">
                <a:extLst>
                  <a:ext uri="{FF2B5EF4-FFF2-40B4-BE49-F238E27FC236}">
                    <a16:creationId xmlns:a16="http://schemas.microsoft.com/office/drawing/2014/main" id="{E0CCEF49-DB00-6035-4774-5DF4FCF5205F}"/>
                  </a:ext>
                </a:extLst>
              </p:cNvPr>
              <p:cNvSpPr txBox="1"/>
              <p:nvPr/>
            </p:nvSpPr>
            <p:spPr>
              <a:xfrm>
                <a:off x="7109313" y="684376"/>
                <a:ext cx="1159292" cy="369332"/>
              </a:xfrm>
              <a:prstGeom prst="rect">
                <a:avLst/>
              </a:prstGeom>
              <a:noFill/>
            </p:spPr>
            <p:txBody>
              <a:bodyPr wrap="none" rtlCol="0">
                <a:spAutoFit/>
              </a:bodyPr>
              <a:lstStyle/>
              <a:p>
                <a:pPr algn="ctr"/>
                <a:r>
                  <a:rPr lang="zh-CN" altLang="en-US" b="1" spc="100" dirty="0">
                    <a:solidFill>
                      <a:srgbClr val="0A3C69"/>
                    </a:solidFill>
                  </a:rPr>
                  <a:t>论文总结</a:t>
                </a:r>
              </a:p>
            </p:txBody>
          </p:sp>
          <p:pic>
            <p:nvPicPr>
              <p:cNvPr id="47" name="Picture 46"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46" name="淘宝-想搞设计PPT(倒卖必究)-46">
                <a:extLst>
                  <a:ext uri="{FF2B5EF4-FFF2-40B4-BE49-F238E27FC236}">
                    <a16:creationId xmlns:a16="http://schemas.microsoft.com/office/drawing/2014/main" id="{5FD058E1-A59F-6A70-4BFF-1D0A03818361}"/>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29" name="淘宝-想搞设计PPT(倒卖必究)-29">
              <a:extLst>
                <a:ext uri="{FF2B5EF4-FFF2-40B4-BE49-F238E27FC236}">
                  <a16:creationId xmlns:a16="http://schemas.microsoft.com/office/drawing/2014/main" id="{F853BCC4-7F2B-5BC5-1359-48DF6B1DE00C}"/>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想搞设计PPT(倒卖必究)-10">
            <a:extLst>
              <a:ext uri="{FF2B5EF4-FFF2-40B4-BE49-F238E27FC236}">
                <a16:creationId xmlns:a16="http://schemas.microsoft.com/office/drawing/2014/main" id="{540C77B3-26DD-6D1A-F979-64A935C2E82E}"/>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8" name="淘宝-想搞设计PPT(倒卖必究)-8">
            <a:extLst>
              <a:ext uri="{FF2B5EF4-FFF2-40B4-BE49-F238E27FC236}">
                <a16:creationId xmlns:a16="http://schemas.microsoft.com/office/drawing/2014/main" id="{5113A014-5A0C-71F7-642E-0565E9F89D6C}"/>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7" name="淘宝-想搞设计PPT(倒卖必究)-7">
            <a:extLst>
              <a:ext uri="{FF2B5EF4-FFF2-40B4-BE49-F238E27FC236}">
                <a16:creationId xmlns:a16="http://schemas.microsoft.com/office/drawing/2014/main" id="{AB3F40A8-2E1F-1358-57BD-3AECEF128565}"/>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23</a:t>
            </a:fld>
            <a:endParaRPr lang="zh-CN" altLang="en-US"/>
          </a:p>
        </p:txBody>
      </p:sp>
      <p:sp>
        <p:nvSpPr>
          <p:cNvPr id="13" name="淘宝-想搞设计PPT(倒卖必究)-13"/>
          <p:cNvSpPr/>
          <p:nvPr/>
        </p:nvSpPr>
        <p:spPr>
          <a:xfrm>
            <a:off x="531814" y="4355030"/>
            <a:ext cx="2160000" cy="396000"/>
          </a:xfrm>
          <a:prstGeom prst="rect">
            <a:avLst/>
          </a:pr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淘宝-想搞设计PPT(倒卖必究)-16"/>
          <p:cNvSpPr txBox="1"/>
          <p:nvPr/>
        </p:nvSpPr>
        <p:spPr>
          <a:xfrm>
            <a:off x="531813" y="4356045"/>
            <a:ext cx="2160001" cy="400110"/>
          </a:xfrm>
          <a:prstGeom prst="rect">
            <a:avLst/>
          </a:prstGeom>
          <a:noFill/>
        </p:spPr>
        <p:txBody>
          <a:bodyPr wrap="square" rtlCol="0">
            <a:spAutoFit/>
          </a:bodyPr>
          <a:lstStyle/>
          <a:p>
            <a:pPr algn="ctr"/>
            <a:r>
              <a:rPr lang="zh-CN" altLang="en-US" sz="2000" b="1" spc="100" dirty="0">
                <a:solidFill>
                  <a:schemeClr val="bg1"/>
                </a:solidFill>
                <a:cs typeface="+mn-ea"/>
                <a:sym typeface="+mn-lt"/>
              </a:rPr>
              <a:t>论文总结与致谢</a:t>
            </a:r>
          </a:p>
        </p:txBody>
      </p:sp>
      <p:sp>
        <p:nvSpPr>
          <p:cNvPr id="17" name="淘宝-想搞设计PPT(倒卖必究)-17"/>
          <p:cNvSpPr txBox="1"/>
          <p:nvPr/>
        </p:nvSpPr>
        <p:spPr>
          <a:xfrm>
            <a:off x="428969" y="4955996"/>
            <a:ext cx="11283606" cy="612155"/>
          </a:xfrm>
          <a:prstGeom prst="rect">
            <a:avLst/>
          </a:prstGeom>
          <a:noFill/>
        </p:spPr>
        <p:txBody>
          <a:bodyPr wrap="square" rtlCol="0">
            <a:spAutoFit/>
          </a:bodyPr>
          <a:lstStyle/>
          <a:p>
            <a:pPr>
              <a:lnSpc>
                <a:spcPct val="150000"/>
              </a:lnSpc>
            </a:pPr>
            <a:r>
              <a:rPr lang="en-US" altLang="zh-CN" sz="1200" spc="40" dirty="0">
                <a:solidFill>
                  <a:srgbClr val="31516E"/>
                </a:solidFill>
                <a:cs typeface="+mn-ea"/>
                <a:sym typeface="+mn-lt"/>
              </a:rPr>
              <a:t>Add your text here. Add your text here. Add your text here. Add your text here. Add your text here. Add your text here. Add your text here. Add your text here. Add your text here. Add your text here. Add your text here. Add your text here.  </a:t>
            </a:r>
          </a:p>
        </p:txBody>
      </p:sp>
      <p:grpSp>
        <p:nvGrpSpPr>
          <p:cNvPr id="11" name="组合 10">
            <a:extLst>
              <a:ext uri="{FF2B5EF4-FFF2-40B4-BE49-F238E27FC236}">
                <a16:creationId xmlns:a16="http://schemas.microsoft.com/office/drawing/2014/main" id="{B98888CD-8720-98EB-9E6D-052CE8441B28}"/>
              </a:ext>
            </a:extLst>
          </p:cNvPr>
          <p:cNvGrpSpPr/>
          <p:nvPr/>
        </p:nvGrpSpPr>
        <p:grpSpPr>
          <a:xfrm>
            <a:off x="8113604" y="1563934"/>
            <a:ext cx="3598971" cy="2260800"/>
            <a:chOff x="8113604" y="1563934"/>
            <a:chExt cx="3598971" cy="2260800"/>
          </a:xfrm>
        </p:grpSpPr>
        <p:sp>
          <p:nvSpPr>
            <p:cNvPr id="19" name="淘宝-想搞设计PPT(倒卖必究)-19"/>
            <p:cNvSpPr/>
            <p:nvPr/>
          </p:nvSpPr>
          <p:spPr>
            <a:xfrm>
              <a:off x="8113604" y="1563934"/>
              <a:ext cx="3598971" cy="2260800"/>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淘宝-想搞设计PPT(倒卖必究)-20"/>
            <p:cNvSpPr txBox="1"/>
            <p:nvPr/>
          </p:nvSpPr>
          <p:spPr>
            <a:xfrm>
              <a:off x="8263898" y="2013185"/>
              <a:ext cx="2164274" cy="492443"/>
            </a:xfrm>
            <a:prstGeom prst="rect">
              <a:avLst/>
            </a:prstGeom>
            <a:noFill/>
          </p:spPr>
          <p:txBody>
            <a:bodyPr wrap="square" rtlCol="0">
              <a:spAutoFit/>
            </a:bodyPr>
            <a:lstStyle/>
            <a:p>
              <a:r>
                <a:rPr lang="zh-CN" altLang="en-US" sz="2600" b="1" dirty="0">
                  <a:solidFill>
                    <a:schemeClr val="bg1"/>
                  </a:solidFill>
                  <a:cs typeface="+mn-ea"/>
                  <a:sym typeface="+mn-lt"/>
                </a:rPr>
                <a:t>论文总结</a:t>
              </a:r>
            </a:p>
          </p:txBody>
        </p:sp>
        <p:sp>
          <p:nvSpPr>
            <p:cNvPr id="22" name="淘宝-想搞设计PPT(倒卖必究)-22"/>
            <p:cNvSpPr txBox="1"/>
            <p:nvPr/>
          </p:nvSpPr>
          <p:spPr>
            <a:xfrm>
              <a:off x="8263898" y="2533776"/>
              <a:ext cx="2880962" cy="923330"/>
            </a:xfrm>
            <a:prstGeom prst="rect">
              <a:avLst/>
            </a:prstGeom>
            <a:noFill/>
          </p:spPr>
          <p:txBody>
            <a:bodyPr wrap="square" rtlCol="0">
              <a:spAutoFit/>
            </a:bodyPr>
            <a:lstStyle/>
            <a:p>
              <a:pPr>
                <a:lnSpc>
                  <a:spcPct val="150000"/>
                </a:lnSpc>
              </a:pPr>
              <a:r>
                <a:rPr lang="en-US" altLang="zh-CN" sz="1200" spc="40" dirty="0">
                  <a:solidFill>
                    <a:schemeClr val="bg1"/>
                  </a:solidFill>
                  <a:cs typeface="+mn-ea"/>
                  <a:sym typeface="+mn-lt"/>
                </a:rPr>
                <a:t>Add your text here. Add your text here. Add your text here. Add your text here. Add your text here</a:t>
              </a:r>
            </a:p>
          </p:txBody>
        </p:sp>
      </p:grpSp>
      <p:pic>
        <p:nvPicPr>
          <p:cNvPr id="37" name="Picture 36" descr="66745243146b39377380bae0.jpg"/>
          <p:cNvPicPr>
            <a:picLocks noChangeAspect="1"/>
          </p:cNvPicPr>
          <p:nvPr/>
        </p:nvPicPr>
        <p:blipFill>
          <a:blip r:embed="rId5"/>
          <a:stretch>
            <a:fillRect/>
          </a:stretch>
        </p:blipFill>
        <p:spPr>
          <a:xfrm>
            <a:off x="515938" y="1558982"/>
            <a:ext cx="3625204" cy="2265752"/>
          </a:xfrm>
          <a:prstGeom prst="rect">
            <a:avLst/>
          </a:prstGeom>
        </p:spPr>
      </p:pic>
      <p:pic>
        <p:nvPicPr>
          <p:cNvPr id="38" name="Picture 37" descr="666f330221c73f083051a8a5.jpg"/>
          <p:cNvPicPr>
            <a:picLocks noChangeAspect="1"/>
          </p:cNvPicPr>
          <p:nvPr/>
        </p:nvPicPr>
        <p:blipFill>
          <a:blip r:embed="rId6"/>
          <a:stretch>
            <a:fillRect/>
          </a:stretch>
        </p:blipFill>
        <p:spPr>
          <a:xfrm>
            <a:off x="4304167" y="1558982"/>
            <a:ext cx="3625204" cy="2265752"/>
          </a:xfrm>
          <a:prstGeom prst="rect">
            <a:avLst/>
          </a:prstGeom>
        </p:spPr>
      </p:pic>
      <p:pic>
        <p:nvPicPr>
          <p:cNvPr id="25" name="淘宝-想搞设计PPT(倒卖必究)-25">
            <a:extLst>
              <a:ext uri="{FF2B5EF4-FFF2-40B4-BE49-F238E27FC236}">
                <a16:creationId xmlns:a16="http://schemas.microsoft.com/office/drawing/2014/main" id="{1FEB4D49-1F5C-9680-8545-570A44014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9902" y="5435703"/>
            <a:ext cx="2063898" cy="1103209"/>
          </a:xfrm>
          <a:prstGeom prst="rect">
            <a:avLst/>
          </a:prstGeom>
        </p:spPr>
      </p:pic>
      <p:grpSp>
        <p:nvGrpSpPr>
          <p:cNvPr id="12" name="组合 11">
            <a:extLst>
              <a:ext uri="{FF2B5EF4-FFF2-40B4-BE49-F238E27FC236}">
                <a16:creationId xmlns:a16="http://schemas.microsoft.com/office/drawing/2014/main" id="{4B0906BD-0EC0-5584-AB66-30299BD65B1D}"/>
              </a:ext>
            </a:extLst>
          </p:cNvPr>
          <p:cNvGrpSpPr/>
          <p:nvPr/>
        </p:nvGrpSpPr>
        <p:grpSpPr>
          <a:xfrm>
            <a:off x="0" y="-12932"/>
            <a:ext cx="12192000" cy="811055"/>
            <a:chOff x="0" y="473042"/>
            <a:chExt cx="12192000" cy="811055"/>
          </a:xfrm>
        </p:grpSpPr>
        <p:grpSp>
          <p:nvGrpSpPr>
            <p:cNvPr id="14" name="组合 13">
              <a:extLst>
                <a:ext uri="{FF2B5EF4-FFF2-40B4-BE49-F238E27FC236}">
                  <a16:creationId xmlns:a16="http://schemas.microsoft.com/office/drawing/2014/main" id="{6FDBAE2E-61FB-0409-50E1-E07509D4BC04}"/>
                </a:ext>
              </a:extLst>
            </p:cNvPr>
            <p:cNvGrpSpPr/>
            <p:nvPr/>
          </p:nvGrpSpPr>
          <p:grpSpPr>
            <a:xfrm>
              <a:off x="0" y="473042"/>
              <a:ext cx="12192000" cy="792000"/>
              <a:chOff x="0" y="473042"/>
              <a:chExt cx="12192000" cy="792000"/>
            </a:xfrm>
          </p:grpSpPr>
          <p:sp>
            <p:nvSpPr>
              <p:cNvPr id="18" name="淘宝-想搞设计PPT(倒卖必究)-18">
                <a:extLst>
                  <a:ext uri="{FF2B5EF4-FFF2-40B4-BE49-F238E27FC236}">
                    <a16:creationId xmlns:a16="http://schemas.microsoft.com/office/drawing/2014/main" id="{34EDA66E-2EBF-A78F-67D0-6431BD918A9E}"/>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26" name="淘宝-想搞设计PPT(倒卖必究)-26">
                <a:extLst>
                  <a:ext uri="{FF2B5EF4-FFF2-40B4-BE49-F238E27FC236}">
                    <a16:creationId xmlns:a16="http://schemas.microsoft.com/office/drawing/2014/main" id="{C2A0B85D-15A0-0372-34A5-3EB1B83B0B68}"/>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7" name="淘宝-想搞设计PPT(倒卖必究)-27">
                <a:extLst>
                  <a:ext uri="{FF2B5EF4-FFF2-40B4-BE49-F238E27FC236}">
                    <a16:creationId xmlns:a16="http://schemas.microsoft.com/office/drawing/2014/main" id="{3FC902CB-23AB-72BA-705F-3808FF65A8EA}"/>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28" name="淘宝-想搞设计PPT(倒卖必究)-28">
                <a:extLst>
                  <a:ext uri="{FF2B5EF4-FFF2-40B4-BE49-F238E27FC236}">
                    <a16:creationId xmlns:a16="http://schemas.microsoft.com/office/drawing/2014/main" id="{54BDFE09-D560-43BA-80DD-1CFCBC24F85A}"/>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29" name="淘宝-想搞设计PPT(倒卖必究)-29">
                <a:extLst>
                  <a:ext uri="{FF2B5EF4-FFF2-40B4-BE49-F238E27FC236}">
                    <a16:creationId xmlns:a16="http://schemas.microsoft.com/office/drawing/2014/main" id="{C3020F1F-5FBB-D37C-B989-36E0B88C5CA6}"/>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0" name="淘宝-想搞设计PPT(倒卖必究)-30">
                <a:extLst>
                  <a:ext uri="{FF2B5EF4-FFF2-40B4-BE49-F238E27FC236}">
                    <a16:creationId xmlns:a16="http://schemas.microsoft.com/office/drawing/2014/main" id="{46CB09F0-6008-4EAA-88EA-430B2CA4432F}"/>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31" name="淘宝-想搞设计PPT(倒卖必究)-31">
                <a:extLst>
                  <a:ext uri="{FF2B5EF4-FFF2-40B4-BE49-F238E27FC236}">
                    <a16:creationId xmlns:a16="http://schemas.microsoft.com/office/drawing/2014/main" id="{9C6DE149-5390-90F6-6F7C-E5B9B06688AB}"/>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2" name="淘宝-想搞设计PPT(倒卖必究)-32">
                <a:extLst>
                  <a:ext uri="{FF2B5EF4-FFF2-40B4-BE49-F238E27FC236}">
                    <a16:creationId xmlns:a16="http://schemas.microsoft.com/office/drawing/2014/main" id="{2F92A9AA-FB75-30DD-D220-4227C2F39009}"/>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33" name="淘宝-想搞设计PPT(倒卖必究)-33">
                <a:extLst>
                  <a:ext uri="{FF2B5EF4-FFF2-40B4-BE49-F238E27FC236}">
                    <a16:creationId xmlns:a16="http://schemas.microsoft.com/office/drawing/2014/main" id="{F5B8CAE1-F252-4A05-2EA5-F08659313326}"/>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4" name="淘宝-想搞设计PPT(倒卖必究)-34">
                <a:extLst>
                  <a:ext uri="{FF2B5EF4-FFF2-40B4-BE49-F238E27FC236}">
                    <a16:creationId xmlns:a16="http://schemas.microsoft.com/office/drawing/2014/main" id="{EADE08FA-7609-0D8D-1375-D613CFEA08B1}"/>
                  </a:ext>
                </a:extLst>
              </p:cNvPr>
              <p:cNvSpPr txBox="1"/>
              <p:nvPr/>
            </p:nvSpPr>
            <p:spPr>
              <a:xfrm>
                <a:off x="7109313" y="684376"/>
                <a:ext cx="1159292" cy="369332"/>
              </a:xfrm>
              <a:prstGeom prst="rect">
                <a:avLst/>
              </a:prstGeom>
              <a:noFill/>
            </p:spPr>
            <p:txBody>
              <a:bodyPr wrap="none" rtlCol="0">
                <a:spAutoFit/>
              </a:bodyPr>
              <a:lstStyle/>
              <a:p>
                <a:pPr algn="ctr"/>
                <a:r>
                  <a:rPr lang="zh-CN" altLang="en-US" b="1" spc="100" dirty="0">
                    <a:solidFill>
                      <a:srgbClr val="0A3C69"/>
                    </a:solidFill>
                  </a:rPr>
                  <a:t>论文总结</a:t>
                </a:r>
              </a:p>
            </p:txBody>
          </p:sp>
          <p:pic>
            <p:nvPicPr>
              <p:cNvPr id="39" name="Picture 38" descr="华中科技大学.png"/>
              <p:cNvPicPr>
                <a:picLocks noChangeAspect="1"/>
              </p:cNvPicPr>
              <p:nvPr/>
            </p:nvPicPr>
            <p:blipFill>
              <a:blip r:embed="rId7"/>
              <a:stretch>
                <a:fillRect/>
              </a:stretch>
            </p:blipFill>
            <p:spPr>
              <a:xfrm>
                <a:off x="9790290" y="631277"/>
                <a:ext cx="2011854" cy="441888"/>
              </a:xfrm>
              <a:prstGeom prst="rect">
                <a:avLst/>
              </a:prstGeom>
            </p:spPr>
          </p:pic>
          <p:cxnSp>
            <p:nvCxnSpPr>
              <p:cNvPr id="36" name="淘宝-想搞设计PPT(倒卖必究)-36">
                <a:extLst>
                  <a:ext uri="{FF2B5EF4-FFF2-40B4-BE49-F238E27FC236}">
                    <a16:creationId xmlns:a16="http://schemas.microsoft.com/office/drawing/2014/main" id="{0D21DD1F-6B64-2650-2959-FF140DDC45E4}"/>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5" name="淘宝-想搞设计PPT(倒卖必究)-15">
              <a:extLst>
                <a:ext uri="{FF2B5EF4-FFF2-40B4-BE49-F238E27FC236}">
                  <a16:creationId xmlns:a16="http://schemas.microsoft.com/office/drawing/2014/main" id="{06033D75-7B91-9B4D-64E9-D011DEED2BDD}"/>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25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淘宝-想搞设计PPT(倒卖必究)-18">
            <a:extLst>
              <a:ext uri="{FF2B5EF4-FFF2-40B4-BE49-F238E27FC236}">
                <a16:creationId xmlns:a16="http://schemas.microsoft.com/office/drawing/2014/main" id="{B922017C-C0C0-FE3F-9414-3452620141A3}"/>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15" name="淘宝-想搞设计PPT(倒卖必究)-15">
            <a:extLst>
              <a:ext uri="{FF2B5EF4-FFF2-40B4-BE49-F238E27FC236}">
                <a16:creationId xmlns:a16="http://schemas.microsoft.com/office/drawing/2014/main" id="{E9949F22-DEBE-BB9A-E931-CA3BBB62A8B5}"/>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11" name="淘宝-想搞设计PPT(倒卖必究)-11">
            <a:extLst>
              <a:ext uri="{FF2B5EF4-FFF2-40B4-BE49-F238E27FC236}">
                <a16:creationId xmlns:a16="http://schemas.microsoft.com/office/drawing/2014/main" id="{C442EBF8-2E1E-B02E-C3A5-267A22531325}"/>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24</a:t>
            </a:fld>
            <a:endParaRPr lang="zh-CN" altLang="en-US"/>
          </a:p>
        </p:txBody>
      </p:sp>
      <p:sp>
        <p:nvSpPr>
          <p:cNvPr id="10" name="淘宝-想搞设计PPT(倒卖必究)-10">
            <a:extLst>
              <a:ext uri="{FF2B5EF4-FFF2-40B4-BE49-F238E27FC236}">
                <a16:creationId xmlns:a16="http://schemas.microsoft.com/office/drawing/2014/main" id="{BF244AAF-E527-1C11-917F-FBF7DA759AB0}"/>
              </a:ext>
            </a:extLst>
          </p:cNvPr>
          <p:cNvSpPr/>
          <p:nvPr/>
        </p:nvSpPr>
        <p:spPr>
          <a:xfrm>
            <a:off x="0" y="-1"/>
            <a:ext cx="12186286" cy="6858001"/>
          </a:xfrm>
          <a:prstGeom prst="rect">
            <a:avLst/>
          </a:prstGeom>
          <a:solidFill>
            <a:srgbClr val="EB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9A612B2E-CF5E-721B-22FD-F5DDA58E8966}"/>
              </a:ext>
            </a:extLst>
          </p:cNvPr>
          <p:cNvGrpSpPr/>
          <p:nvPr/>
        </p:nvGrpSpPr>
        <p:grpSpPr>
          <a:xfrm>
            <a:off x="-222719" y="-5297078"/>
            <a:ext cx="13744415" cy="16312245"/>
            <a:chOff x="-222719" y="-5297078"/>
            <a:chExt cx="13744415" cy="16312245"/>
          </a:xfrm>
        </p:grpSpPr>
        <p:pic>
          <p:nvPicPr>
            <p:cNvPr id="37" name="Picture 36" descr="667452422bad5167e88f6f1d.jpg"/>
            <p:cNvPicPr>
              <a:picLocks noChangeAspect="1"/>
            </p:cNvPicPr>
            <p:nvPr/>
          </p:nvPicPr>
          <p:blipFill>
            <a:blip r:embed="rId4"/>
            <a:stretch>
              <a:fillRect/>
            </a:stretch>
          </p:blipFill>
          <p:spPr>
            <a:xfrm>
              <a:off x="-3003" y="-1023817"/>
              <a:ext cx="12229814" cy="7643633"/>
            </a:xfrm>
            <a:prstGeom prst="rect">
              <a:avLst/>
            </a:prstGeom>
          </p:spPr>
        </p:pic>
        <p:sp>
          <p:nvSpPr>
            <p:cNvPr id="27" name="淘宝-想搞设计PPT(倒卖必究)-27">
              <a:extLst>
                <a:ext uri="{FF2B5EF4-FFF2-40B4-BE49-F238E27FC236}">
                  <a16:creationId xmlns:a16="http://schemas.microsoft.com/office/drawing/2014/main" id="{BEB424FD-EBE4-DDB8-DCA2-D2C9BCE0FEE2}"/>
                </a:ext>
              </a:extLst>
            </p:cNvPr>
            <p:cNvSpPr/>
            <p:nvPr/>
          </p:nvSpPr>
          <p:spPr>
            <a:xfrm>
              <a:off x="-222719" y="-5297078"/>
              <a:ext cx="13744415"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淘宝-想搞设计PPT(倒卖必究)-28">
              <a:extLst>
                <a:ext uri="{FF2B5EF4-FFF2-40B4-BE49-F238E27FC236}">
                  <a16:creationId xmlns:a16="http://schemas.microsoft.com/office/drawing/2014/main" id="{8CEB3DD5-AD01-5547-550E-E08B96470D31}"/>
                </a:ext>
              </a:extLst>
            </p:cNvPr>
            <p:cNvSpPr/>
            <p:nvPr/>
          </p:nvSpPr>
          <p:spPr>
            <a:xfrm>
              <a:off x="-222719" y="4157166"/>
              <a:ext cx="13744415"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376EF364-BFF4-41A2-436B-7601C3346AB7}"/>
              </a:ext>
            </a:extLst>
          </p:cNvPr>
          <p:cNvGrpSpPr/>
          <p:nvPr/>
        </p:nvGrpSpPr>
        <p:grpSpPr>
          <a:xfrm>
            <a:off x="7347857" y="1560923"/>
            <a:ext cx="3935186" cy="2596243"/>
            <a:chOff x="7347857" y="1560923"/>
            <a:chExt cx="3935186" cy="2596243"/>
          </a:xfrm>
        </p:grpSpPr>
        <p:sp>
          <p:nvSpPr>
            <p:cNvPr id="9" name="淘宝-想搞设计PPT(倒卖必究)-9"/>
            <p:cNvSpPr/>
            <p:nvPr/>
          </p:nvSpPr>
          <p:spPr>
            <a:xfrm>
              <a:off x="7347857" y="1560923"/>
              <a:ext cx="3935186" cy="2596243"/>
            </a:xfrm>
            <a:prstGeom prst="rect">
              <a:avLst/>
            </a:prstGeom>
            <a:gradFill flip="none" rotWithShape="1">
              <a:gsLst>
                <a:gs pos="62000">
                  <a:srgbClr val="0F4571">
                    <a:alpha val="68000"/>
                  </a:srgbClr>
                </a:gs>
                <a:gs pos="100000">
                  <a:srgbClr val="0F4571">
                    <a:lumMod val="16000"/>
                    <a:lumOff val="84000"/>
                    <a:alpha val="76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淘宝-想搞设计PPT(倒卖必究)-13"/>
            <p:cNvSpPr txBox="1"/>
            <p:nvPr/>
          </p:nvSpPr>
          <p:spPr>
            <a:xfrm>
              <a:off x="8035484" y="1850400"/>
              <a:ext cx="2559932" cy="1200329"/>
            </a:xfrm>
            <a:prstGeom prst="rect">
              <a:avLst/>
            </a:prstGeom>
            <a:noFill/>
          </p:spPr>
          <p:txBody>
            <a:bodyPr wrap="square" rtlCol="0">
              <a:spAutoFit/>
            </a:bodyPr>
            <a:lstStyle/>
            <a:p>
              <a:pPr algn="ctr"/>
              <a:r>
                <a:rPr lang="zh-CN" altLang="en-US" sz="7200" b="1" spc="300" dirty="0">
                  <a:solidFill>
                    <a:schemeClr val="bg1"/>
                  </a:solidFill>
                  <a:cs typeface="+mn-ea"/>
                  <a:sym typeface="+mn-lt"/>
                </a:rPr>
                <a:t>致谢</a:t>
              </a:r>
            </a:p>
          </p:txBody>
        </p:sp>
        <p:sp>
          <p:nvSpPr>
            <p:cNvPr id="14" name="淘宝-想搞设计PPT(倒卖必究)-14"/>
            <p:cNvSpPr txBox="1"/>
            <p:nvPr/>
          </p:nvSpPr>
          <p:spPr>
            <a:xfrm>
              <a:off x="8035484" y="3050729"/>
              <a:ext cx="2559932" cy="492443"/>
            </a:xfrm>
            <a:prstGeom prst="rect">
              <a:avLst/>
            </a:prstGeom>
            <a:noFill/>
          </p:spPr>
          <p:txBody>
            <a:bodyPr wrap="square" rtlCol="0">
              <a:spAutoFit/>
            </a:bodyPr>
            <a:lstStyle/>
            <a:p>
              <a:pPr algn="ctr"/>
              <a:r>
                <a:rPr lang="en-US" altLang="zh-CN" sz="2600" b="1" dirty="0">
                  <a:solidFill>
                    <a:schemeClr val="bg1"/>
                  </a:solidFill>
                  <a:cs typeface="+mn-ea"/>
                  <a:sym typeface="+mn-lt"/>
                </a:rPr>
                <a:t>THANK YOU</a:t>
              </a:r>
              <a:endParaRPr lang="zh-CN" altLang="en-US" sz="2600" b="1" dirty="0">
                <a:solidFill>
                  <a:schemeClr val="bg1"/>
                </a:solidFill>
                <a:cs typeface="+mn-ea"/>
                <a:sym typeface="+mn-lt"/>
              </a:endParaRPr>
            </a:p>
          </p:txBody>
        </p:sp>
        <p:cxnSp>
          <p:nvCxnSpPr>
            <p:cNvPr id="16" name="淘宝-想搞设计PPT(倒卖必究)-16"/>
            <p:cNvCxnSpPr/>
            <p:nvPr/>
          </p:nvCxnSpPr>
          <p:spPr>
            <a:xfrm>
              <a:off x="8937450" y="3687494"/>
              <a:ext cx="756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7" name="淘宝-想搞设计PPT(倒卖必究)-17"/>
          <p:cNvSpPr txBox="1"/>
          <p:nvPr/>
        </p:nvSpPr>
        <p:spPr>
          <a:xfrm>
            <a:off x="652474" y="4433901"/>
            <a:ext cx="10887052" cy="1200329"/>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Add your text here. </a:t>
            </a:r>
            <a:endParaRPr lang="zh-CN" altLang="en-US" sz="1200" spc="40" dirty="0">
              <a:solidFill>
                <a:srgbClr val="314371"/>
              </a:solidFill>
              <a:cs typeface="+mn-ea"/>
              <a:sym typeface="+mn-lt"/>
            </a:endParaRPr>
          </a:p>
        </p:txBody>
      </p:sp>
      <p:grpSp>
        <p:nvGrpSpPr>
          <p:cNvPr id="6" name="组合 5">
            <a:extLst>
              <a:ext uri="{FF2B5EF4-FFF2-40B4-BE49-F238E27FC236}">
                <a16:creationId xmlns:a16="http://schemas.microsoft.com/office/drawing/2014/main" id="{F1149C2A-6AEC-9EB2-B060-7ADC06AA2A31}"/>
              </a:ext>
            </a:extLst>
          </p:cNvPr>
          <p:cNvGrpSpPr/>
          <p:nvPr/>
        </p:nvGrpSpPr>
        <p:grpSpPr>
          <a:xfrm>
            <a:off x="0" y="-12932"/>
            <a:ext cx="12192000" cy="811055"/>
            <a:chOff x="0" y="473042"/>
            <a:chExt cx="12192000" cy="811055"/>
          </a:xfrm>
        </p:grpSpPr>
        <p:grpSp>
          <p:nvGrpSpPr>
            <p:cNvPr id="7" name="组合 6">
              <a:extLst>
                <a:ext uri="{FF2B5EF4-FFF2-40B4-BE49-F238E27FC236}">
                  <a16:creationId xmlns:a16="http://schemas.microsoft.com/office/drawing/2014/main" id="{002EB4EB-709C-449E-85EC-8C7F0DB7B645}"/>
                </a:ext>
              </a:extLst>
            </p:cNvPr>
            <p:cNvGrpSpPr/>
            <p:nvPr/>
          </p:nvGrpSpPr>
          <p:grpSpPr>
            <a:xfrm>
              <a:off x="0" y="473042"/>
              <a:ext cx="12192000" cy="792000"/>
              <a:chOff x="0" y="473042"/>
              <a:chExt cx="12192000" cy="792000"/>
            </a:xfrm>
          </p:grpSpPr>
          <p:sp>
            <p:nvSpPr>
              <p:cNvPr id="21" name="淘宝-想搞设计PPT(倒卖必究)-21">
                <a:extLst>
                  <a:ext uri="{FF2B5EF4-FFF2-40B4-BE49-F238E27FC236}">
                    <a16:creationId xmlns:a16="http://schemas.microsoft.com/office/drawing/2014/main" id="{4A806BFB-ED4D-8BAD-0116-0DD358E28E65}"/>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22" name="淘宝-想搞设计PPT(倒卖必究)-22">
                <a:extLst>
                  <a:ext uri="{FF2B5EF4-FFF2-40B4-BE49-F238E27FC236}">
                    <a16:creationId xmlns:a16="http://schemas.microsoft.com/office/drawing/2014/main" id="{42F0D650-DE8D-B7BB-294C-C32F01908B69}"/>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3" name="淘宝-想搞设计PPT(倒卖必究)-23">
                <a:extLst>
                  <a:ext uri="{FF2B5EF4-FFF2-40B4-BE49-F238E27FC236}">
                    <a16:creationId xmlns:a16="http://schemas.microsoft.com/office/drawing/2014/main" id="{81EB86AB-C414-2736-9C08-98CACC1DE2EB}"/>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选题背景</a:t>
                </a:r>
              </a:p>
            </p:txBody>
          </p:sp>
          <p:sp>
            <p:nvSpPr>
              <p:cNvPr id="24" name="淘宝-想搞设计PPT(倒卖必究)-24">
                <a:extLst>
                  <a:ext uri="{FF2B5EF4-FFF2-40B4-BE49-F238E27FC236}">
                    <a16:creationId xmlns:a16="http://schemas.microsoft.com/office/drawing/2014/main" id="{23876366-1A08-F183-49B3-3D4F49954EA7}"/>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29" name="淘宝-想搞设计PPT(倒卖必究)-29">
                <a:extLst>
                  <a:ext uri="{FF2B5EF4-FFF2-40B4-BE49-F238E27FC236}">
                    <a16:creationId xmlns:a16="http://schemas.microsoft.com/office/drawing/2014/main" id="{2E714A02-A776-F6E5-3B24-9B1F41DD0C11}"/>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0" name="淘宝-想搞设计PPT(倒卖必究)-30">
                <a:extLst>
                  <a:ext uri="{FF2B5EF4-FFF2-40B4-BE49-F238E27FC236}">
                    <a16:creationId xmlns:a16="http://schemas.microsoft.com/office/drawing/2014/main" id="{3C9CBDC2-88E1-A976-4EC6-D77932BC366C}"/>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31" name="淘宝-想搞设计PPT(倒卖必究)-31">
                <a:extLst>
                  <a:ext uri="{FF2B5EF4-FFF2-40B4-BE49-F238E27FC236}">
                    <a16:creationId xmlns:a16="http://schemas.microsoft.com/office/drawing/2014/main" id="{764ED9D0-A406-6937-97CB-51E348F18037}"/>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2" name="淘宝-想搞设计PPT(倒卖必究)-32">
                <a:extLst>
                  <a:ext uri="{FF2B5EF4-FFF2-40B4-BE49-F238E27FC236}">
                    <a16:creationId xmlns:a16="http://schemas.microsoft.com/office/drawing/2014/main" id="{2D5E2E8D-F168-A939-5D53-E1FD6692BC36}"/>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33" name="淘宝-想搞设计PPT(倒卖必究)-33">
                <a:extLst>
                  <a:ext uri="{FF2B5EF4-FFF2-40B4-BE49-F238E27FC236}">
                    <a16:creationId xmlns:a16="http://schemas.microsoft.com/office/drawing/2014/main" id="{20106AE2-091C-13EC-F0AB-B06E56F8841E}"/>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4" name="淘宝-想搞设计PPT(倒卖必究)-34">
                <a:extLst>
                  <a:ext uri="{FF2B5EF4-FFF2-40B4-BE49-F238E27FC236}">
                    <a16:creationId xmlns:a16="http://schemas.microsoft.com/office/drawing/2014/main" id="{365FACC1-B8E8-C46A-491B-3CC3FACC6DAE}"/>
                  </a:ext>
                </a:extLst>
              </p:cNvPr>
              <p:cNvSpPr txBox="1"/>
              <p:nvPr/>
            </p:nvSpPr>
            <p:spPr>
              <a:xfrm>
                <a:off x="7109313" y="684376"/>
                <a:ext cx="1159292" cy="369332"/>
              </a:xfrm>
              <a:prstGeom prst="rect">
                <a:avLst/>
              </a:prstGeom>
              <a:noFill/>
            </p:spPr>
            <p:txBody>
              <a:bodyPr wrap="none" rtlCol="0">
                <a:spAutoFit/>
              </a:bodyPr>
              <a:lstStyle/>
              <a:p>
                <a:pPr algn="ctr"/>
                <a:r>
                  <a:rPr lang="zh-CN" altLang="en-US" b="1" spc="100" dirty="0">
                    <a:solidFill>
                      <a:srgbClr val="0A3C69"/>
                    </a:solidFill>
                  </a:rPr>
                  <a:t>论文总结</a:t>
                </a:r>
              </a:p>
            </p:txBody>
          </p:sp>
          <p:pic>
            <p:nvPicPr>
              <p:cNvPr id="38" name="Picture 37" descr="华中科技大学.png"/>
              <p:cNvPicPr>
                <a:picLocks noChangeAspect="1"/>
              </p:cNvPicPr>
              <p:nvPr/>
            </p:nvPicPr>
            <p:blipFill>
              <a:blip r:embed="rId5"/>
              <a:stretch>
                <a:fillRect/>
              </a:stretch>
            </p:blipFill>
            <p:spPr>
              <a:xfrm>
                <a:off x="9790290" y="631277"/>
                <a:ext cx="2011854" cy="441888"/>
              </a:xfrm>
              <a:prstGeom prst="rect">
                <a:avLst/>
              </a:prstGeom>
            </p:spPr>
          </p:pic>
          <p:cxnSp>
            <p:nvCxnSpPr>
              <p:cNvPr id="36" name="淘宝-想搞设计PPT(倒卖必究)-36">
                <a:extLst>
                  <a:ext uri="{FF2B5EF4-FFF2-40B4-BE49-F238E27FC236}">
                    <a16:creationId xmlns:a16="http://schemas.microsoft.com/office/drawing/2014/main" id="{675C65E7-0406-903C-7AFB-723D6D3DD890}"/>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2" name="淘宝-想搞设计PPT(倒卖必究)-12">
              <a:extLst>
                <a:ext uri="{FF2B5EF4-FFF2-40B4-BE49-F238E27FC236}">
                  <a16:creationId xmlns:a16="http://schemas.microsoft.com/office/drawing/2014/main" id="{7F4C9864-AD6B-B079-D3FA-A6400158A210}"/>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想搞设计PPT(倒卖必究)-8">
            <a:extLst>
              <a:ext uri="{FF2B5EF4-FFF2-40B4-BE49-F238E27FC236}">
                <a16:creationId xmlns:a16="http://schemas.microsoft.com/office/drawing/2014/main" id="{C852FAC3-4F71-8A0C-8566-D16B059A91D9}"/>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7" name="淘宝-想搞设计PPT(倒卖必究)-7">
            <a:extLst>
              <a:ext uri="{FF2B5EF4-FFF2-40B4-BE49-F238E27FC236}">
                <a16:creationId xmlns:a16="http://schemas.microsoft.com/office/drawing/2014/main" id="{6E4B3F99-0928-60AE-08A5-B950FF1B0649}"/>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5" name="淘宝-想搞设计PPT(倒卖必究)-5">
            <a:extLst>
              <a:ext uri="{FF2B5EF4-FFF2-40B4-BE49-F238E27FC236}">
                <a16:creationId xmlns:a16="http://schemas.microsoft.com/office/drawing/2014/main" id="{62A35202-71B0-D183-FD98-0AE57334BDE5}"/>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25</a:t>
            </a:fld>
            <a:endParaRPr lang="zh-CN" altLang="en-US"/>
          </a:p>
        </p:txBody>
      </p:sp>
      <p:sp>
        <p:nvSpPr>
          <p:cNvPr id="3" name="淘宝-想搞设计PPT(倒卖必究)-3">
            <a:extLst>
              <a:ext uri="{FF2B5EF4-FFF2-40B4-BE49-F238E27FC236}">
                <a16:creationId xmlns:a16="http://schemas.microsoft.com/office/drawing/2014/main" id="{D7998967-6B23-CCE0-80DD-B27BDCCA00D2}"/>
              </a:ext>
            </a:extLst>
          </p:cNvPr>
          <p:cNvSpPr/>
          <p:nvPr/>
        </p:nvSpPr>
        <p:spPr>
          <a:xfrm>
            <a:off x="0" y="-1"/>
            <a:ext cx="12186286" cy="6858001"/>
          </a:xfrm>
          <a:prstGeom prst="rect">
            <a:avLst/>
          </a:prstGeom>
          <a:solidFill>
            <a:srgbClr val="EB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42" descr="667452455124668fb6bda8c1.jpg"/>
          <p:cNvPicPr>
            <a:picLocks noChangeAspect="1"/>
          </p:cNvPicPr>
          <p:nvPr/>
        </p:nvPicPr>
        <p:blipFill>
          <a:blip r:embed="rId4"/>
          <a:stretch>
            <a:fillRect/>
          </a:stretch>
        </p:blipFill>
        <p:spPr>
          <a:xfrm>
            <a:off x="0" y="-385317"/>
            <a:ext cx="12200318" cy="7623435"/>
          </a:xfrm>
          <a:prstGeom prst="rect">
            <a:avLst/>
          </a:prstGeom>
        </p:spPr>
      </p:pic>
      <p:sp>
        <p:nvSpPr>
          <p:cNvPr id="6" name="淘宝-想搞设计PPT(倒卖必究)-6"/>
          <p:cNvSpPr/>
          <p:nvPr/>
        </p:nvSpPr>
        <p:spPr>
          <a:xfrm>
            <a:off x="0" y="0"/>
            <a:ext cx="12192000" cy="6858000"/>
          </a:xfrm>
          <a:prstGeom prst="rect">
            <a:avLst/>
          </a:prstGeom>
          <a:gradFill flip="none" rotWithShape="1">
            <a:gsLst>
              <a:gs pos="5000">
                <a:srgbClr val="0F4571"/>
              </a:gs>
              <a:gs pos="40000">
                <a:srgbClr val="0F4571">
                  <a:alpha val="88000"/>
                </a:srgbClr>
              </a:gs>
              <a:gs pos="66000">
                <a:srgbClr val="0F4571">
                  <a:alpha val="70000"/>
                </a:srgbClr>
              </a:gs>
              <a:gs pos="100000">
                <a:srgbClr val="0F4571">
                  <a:alpha val="6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淘宝-想搞设计PPT(倒卖必究)-9"/>
          <p:cNvSpPr txBox="1"/>
          <p:nvPr/>
        </p:nvSpPr>
        <p:spPr>
          <a:xfrm>
            <a:off x="371960" y="3115160"/>
            <a:ext cx="8228343" cy="1107996"/>
          </a:xfrm>
          <a:prstGeom prst="rect">
            <a:avLst/>
          </a:prstGeom>
          <a:noFill/>
        </p:spPr>
        <p:txBody>
          <a:bodyPr wrap="square" rtlCol="0">
            <a:spAutoFit/>
          </a:bodyPr>
          <a:lstStyle/>
          <a:p>
            <a:r>
              <a:rPr lang="zh-CN" altLang="en-US" sz="6400" spc="-150" dirty="0">
                <a:solidFill>
                  <a:schemeClr val="bg1"/>
                </a:solidFill>
                <a:cs typeface="+mn-ea"/>
                <a:sym typeface="+mn-lt"/>
              </a:rPr>
              <a:t>感谢各位老师批评指正</a:t>
            </a:r>
          </a:p>
        </p:txBody>
      </p:sp>
      <p:sp>
        <p:nvSpPr>
          <p:cNvPr id="10" name="淘宝-想搞设计PPT(倒卖必究)-10"/>
          <p:cNvSpPr txBox="1"/>
          <p:nvPr/>
        </p:nvSpPr>
        <p:spPr>
          <a:xfrm>
            <a:off x="415303" y="4110288"/>
            <a:ext cx="5933878" cy="338554"/>
          </a:xfrm>
          <a:prstGeom prst="rect">
            <a:avLst/>
          </a:prstGeom>
          <a:noFill/>
        </p:spPr>
        <p:txBody>
          <a:bodyPr wrap="square" rtlCol="0">
            <a:spAutoFit/>
          </a:bodyPr>
          <a:lstStyle/>
          <a:p>
            <a:pPr algn="dist"/>
            <a:r>
              <a:rPr lang="en-US" altLang="zh-CN" sz="1600" dirty="0">
                <a:solidFill>
                  <a:schemeClr val="bg1"/>
                </a:solidFill>
                <a:cs typeface="+mn-ea"/>
                <a:sym typeface="+mn-lt"/>
              </a:rPr>
              <a:t>THANK YOU FOR YOUR CRITICISM AND CORRECTION</a:t>
            </a:r>
            <a:endParaRPr lang="zh-CN" altLang="en-US" sz="1600" dirty="0">
              <a:solidFill>
                <a:schemeClr val="bg1"/>
              </a:solidFill>
              <a:cs typeface="+mn-ea"/>
              <a:sym typeface="+mn-lt"/>
            </a:endParaRPr>
          </a:p>
        </p:txBody>
      </p:sp>
      <p:sp>
        <p:nvSpPr>
          <p:cNvPr id="11" name="淘宝-想搞设计PPT(倒卖必究)-11"/>
          <p:cNvSpPr/>
          <p:nvPr/>
        </p:nvSpPr>
        <p:spPr>
          <a:xfrm>
            <a:off x="515938" y="4590303"/>
            <a:ext cx="396000" cy="5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a:extLst>
              <a:ext uri="{FF2B5EF4-FFF2-40B4-BE49-F238E27FC236}">
                <a16:creationId xmlns:a16="http://schemas.microsoft.com/office/drawing/2014/main" id="{139494CE-847E-FF4E-7B8A-B1CD89F5A1CB}"/>
              </a:ext>
            </a:extLst>
          </p:cNvPr>
          <p:cNvGrpSpPr/>
          <p:nvPr/>
        </p:nvGrpSpPr>
        <p:grpSpPr>
          <a:xfrm>
            <a:off x="415303" y="6238391"/>
            <a:ext cx="4718223" cy="353943"/>
            <a:chOff x="415303" y="6238391"/>
            <a:chExt cx="4718223" cy="353943"/>
          </a:xfrm>
        </p:grpSpPr>
        <p:sp>
          <p:nvSpPr>
            <p:cNvPr id="12" name="淘宝-想搞设计PPT(倒卖必究)-12"/>
            <p:cNvSpPr txBox="1"/>
            <p:nvPr/>
          </p:nvSpPr>
          <p:spPr>
            <a:xfrm>
              <a:off x="415303" y="6238391"/>
              <a:ext cx="1914942" cy="352425"/>
            </a:xfrm>
            <a:prstGeom prst="rect">
              <a:avLst/>
            </a:prstGeom>
            <a:noFill/>
          </p:spPr>
          <p:txBody>
            <a:bodyPr wrap="square" rtlCol="0">
              <a:spAutoFit/>
            </a:bodyPr>
            <a:lstStyle/>
            <a:p>
              <a:r>
                <a:rPr lang="zh-CN" altLang="en-US" sz="1700" dirty="0">
                  <a:solidFill>
                    <a:schemeClr val="bg1"/>
                  </a:solidFill>
                  <a:cs typeface="+mn-ea"/>
                  <a:sym typeface="+mn-lt"/>
                </a:rPr>
                <a:t>答辩人：想搞设计</a:t>
              </a:r>
            </a:p>
          </p:txBody>
        </p:sp>
        <p:sp>
          <p:nvSpPr>
            <p:cNvPr id="13" name="淘宝-想搞设计PPT(倒卖必究)-13"/>
            <p:cNvSpPr txBox="1"/>
            <p:nvPr/>
          </p:nvSpPr>
          <p:spPr>
            <a:xfrm>
              <a:off x="2573594" y="6238391"/>
              <a:ext cx="2559932" cy="353943"/>
            </a:xfrm>
            <a:prstGeom prst="rect">
              <a:avLst/>
            </a:prstGeom>
            <a:noFill/>
          </p:spPr>
          <p:txBody>
            <a:bodyPr wrap="square" rtlCol="0">
              <a:spAutoFit/>
            </a:bodyPr>
            <a:lstStyle/>
            <a:p>
              <a:r>
                <a:rPr lang="zh-CN" altLang="en-US" sz="1700" dirty="0">
                  <a:solidFill>
                    <a:schemeClr val="bg1"/>
                  </a:solidFill>
                  <a:cs typeface="+mn-ea"/>
                  <a:sym typeface="+mn-lt"/>
                </a:rPr>
                <a:t>指导老师：想搞设计</a:t>
              </a:r>
            </a:p>
          </p:txBody>
        </p:sp>
        <p:sp>
          <p:nvSpPr>
            <p:cNvPr id="16" name="淘宝-想搞设计PPT(倒卖必究)-16"/>
            <p:cNvSpPr/>
            <p:nvPr/>
          </p:nvSpPr>
          <p:spPr>
            <a:xfrm rot="8100000" flipH="1">
              <a:off x="2386629" y="6337773"/>
              <a:ext cx="162000" cy="162000"/>
            </a:xfrm>
            <a:custGeom>
              <a:avLst/>
              <a:gdLst>
                <a:gd name="connsiteX0" fmla="*/ 108000 w 198000"/>
                <a:gd name="connsiteY0" fmla="*/ 198000 h 198000"/>
                <a:gd name="connsiteX1" fmla="*/ 108000 w 198000"/>
                <a:gd name="connsiteY1" fmla="*/ 108000 h 198000"/>
                <a:gd name="connsiteX2" fmla="*/ 198000 w 198000"/>
                <a:gd name="connsiteY2" fmla="*/ 108000 h 198000"/>
                <a:gd name="connsiteX3" fmla="*/ 198000 w 198000"/>
                <a:gd name="connsiteY3" fmla="*/ 90000 h 198000"/>
                <a:gd name="connsiteX4" fmla="*/ 108000 w 198000"/>
                <a:gd name="connsiteY4" fmla="*/ 90000 h 198000"/>
                <a:gd name="connsiteX5" fmla="*/ 108000 w 198000"/>
                <a:gd name="connsiteY5" fmla="*/ 0 h 198000"/>
                <a:gd name="connsiteX6" fmla="*/ 90000 w 198000"/>
                <a:gd name="connsiteY6" fmla="*/ 0 h 198000"/>
                <a:gd name="connsiteX7" fmla="*/ 90000 w 198000"/>
                <a:gd name="connsiteY7" fmla="*/ 90000 h 198000"/>
                <a:gd name="connsiteX8" fmla="*/ 0 w 198000"/>
                <a:gd name="connsiteY8" fmla="*/ 90000 h 198000"/>
                <a:gd name="connsiteX9" fmla="*/ 0 w 198000"/>
                <a:gd name="connsiteY9" fmla="*/ 108000 h 198000"/>
                <a:gd name="connsiteX10" fmla="*/ 90000 w 198000"/>
                <a:gd name="connsiteY10" fmla="*/ 108000 h 198000"/>
                <a:gd name="connsiteX11" fmla="*/ 90000 w 198000"/>
                <a:gd name="connsiteY11" fmla="*/ 198000 h 1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 h="198000">
                  <a:moveTo>
                    <a:pt x="108000" y="198000"/>
                  </a:moveTo>
                  <a:lnTo>
                    <a:pt x="108000" y="108000"/>
                  </a:lnTo>
                  <a:lnTo>
                    <a:pt x="198000" y="108000"/>
                  </a:lnTo>
                  <a:lnTo>
                    <a:pt x="198000" y="90000"/>
                  </a:lnTo>
                  <a:lnTo>
                    <a:pt x="108000" y="90000"/>
                  </a:lnTo>
                  <a:lnTo>
                    <a:pt x="108000" y="0"/>
                  </a:lnTo>
                  <a:lnTo>
                    <a:pt x="90000" y="0"/>
                  </a:lnTo>
                  <a:lnTo>
                    <a:pt x="90000" y="90000"/>
                  </a:lnTo>
                  <a:lnTo>
                    <a:pt x="0" y="90000"/>
                  </a:lnTo>
                  <a:lnTo>
                    <a:pt x="0" y="108000"/>
                  </a:lnTo>
                  <a:lnTo>
                    <a:pt x="90000" y="108000"/>
                  </a:lnTo>
                  <a:lnTo>
                    <a:pt x="90000" y="19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淘宝-想搞设计PPT(倒卖必究)-17"/>
          <p:cNvSpPr txBox="1"/>
          <p:nvPr/>
        </p:nvSpPr>
        <p:spPr>
          <a:xfrm>
            <a:off x="354211" y="2183590"/>
            <a:ext cx="3952067" cy="1138773"/>
          </a:xfrm>
          <a:prstGeom prst="rect">
            <a:avLst/>
          </a:prstGeom>
          <a:noFill/>
        </p:spPr>
        <p:txBody>
          <a:bodyPr wrap="square" rtlCol="0">
            <a:spAutoFit/>
          </a:bodyPr>
          <a:lstStyle/>
          <a:p>
            <a:r>
              <a:rPr lang="zh-CN" altLang="en-US" sz="6800" b="1" dirty="0">
                <a:solidFill>
                  <a:schemeClr val="bg1"/>
                </a:solidFill>
                <a:cs typeface="+mn-ea"/>
                <a:sym typeface="+mn-lt"/>
              </a:rPr>
              <a:t>毕业答辩</a:t>
            </a:r>
          </a:p>
        </p:txBody>
      </p:sp>
      <p:sp>
        <p:nvSpPr>
          <p:cNvPr id="34" name="淘宝-想搞设计PPT(倒卖必究)-34"/>
          <p:cNvSpPr txBox="1"/>
          <p:nvPr/>
        </p:nvSpPr>
        <p:spPr>
          <a:xfrm>
            <a:off x="3686628"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选题的背景与意义</a:t>
            </a:r>
          </a:p>
        </p:txBody>
      </p:sp>
      <p:sp>
        <p:nvSpPr>
          <p:cNvPr id="35" name="淘宝-想搞设计PPT(倒卖必究)-35"/>
          <p:cNvSpPr txBox="1"/>
          <p:nvPr/>
        </p:nvSpPr>
        <p:spPr>
          <a:xfrm>
            <a:off x="5878285"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研究方法及过程</a:t>
            </a:r>
          </a:p>
        </p:txBody>
      </p:sp>
      <p:sp>
        <p:nvSpPr>
          <p:cNvPr id="36" name="淘宝-想搞设计PPT(倒卖必究)-36"/>
          <p:cNvSpPr txBox="1"/>
          <p:nvPr/>
        </p:nvSpPr>
        <p:spPr>
          <a:xfrm>
            <a:off x="7881256"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研究成果展示及应用</a:t>
            </a:r>
          </a:p>
        </p:txBody>
      </p:sp>
      <p:sp>
        <p:nvSpPr>
          <p:cNvPr id="37" name="淘宝-想搞设计PPT(倒卖必究)-37"/>
          <p:cNvSpPr txBox="1"/>
          <p:nvPr/>
        </p:nvSpPr>
        <p:spPr>
          <a:xfrm>
            <a:off x="10247085" y="432229"/>
            <a:ext cx="1944915" cy="338554"/>
          </a:xfrm>
          <a:prstGeom prst="rect">
            <a:avLst/>
          </a:prstGeom>
          <a:noFill/>
        </p:spPr>
        <p:txBody>
          <a:bodyPr wrap="square" rtlCol="0">
            <a:spAutoFit/>
          </a:bodyPr>
          <a:lstStyle/>
          <a:p>
            <a:r>
              <a:rPr lang="zh-CN" altLang="en-US" sz="1600" spc="-150" dirty="0">
                <a:solidFill>
                  <a:schemeClr val="bg1"/>
                </a:solidFill>
                <a:cs typeface="+mn-ea"/>
                <a:sym typeface="+mn-lt"/>
              </a:rPr>
              <a:t>论文总结与致谢</a:t>
            </a:r>
          </a:p>
        </p:txBody>
      </p:sp>
      <p:cxnSp>
        <p:nvCxnSpPr>
          <p:cNvPr id="39" name="淘宝-想搞设计PPT(倒卖必究)-39"/>
          <p:cNvCxnSpPr/>
          <p:nvPr/>
        </p:nvCxnSpPr>
        <p:spPr>
          <a:xfrm>
            <a:off x="11715750" y="1706389"/>
            <a:ext cx="0" cy="325755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p:cNvSpPr txBox="1"/>
          <p:nvPr/>
        </p:nvSpPr>
        <p:spPr>
          <a:xfrm>
            <a:off x="9713699" y="5581202"/>
            <a:ext cx="2116351" cy="353943"/>
          </a:xfrm>
          <a:prstGeom prst="rect">
            <a:avLst/>
          </a:prstGeom>
          <a:noFill/>
        </p:spPr>
        <p:txBody>
          <a:bodyPr wrap="square" rtlCol="0">
            <a:spAutoFit/>
          </a:bodyPr>
          <a:lstStyle/>
          <a:p>
            <a:pPr algn="r"/>
            <a:r>
              <a:rPr lang="en-US" altLang="zh-CN" sz="1700" b="1" spc="50" dirty="0">
                <a:solidFill>
                  <a:schemeClr val="bg1"/>
                </a:solidFill>
                <a:cs typeface="+mn-ea"/>
                <a:sym typeface="+mn-lt"/>
              </a:rPr>
              <a:t>GRADUATION</a:t>
            </a:r>
            <a:endParaRPr lang="zh-CN" altLang="en-US" sz="1700" b="1" spc="50" dirty="0">
              <a:solidFill>
                <a:schemeClr val="bg1"/>
              </a:solidFill>
              <a:cs typeface="+mn-ea"/>
              <a:sym typeface="+mn-lt"/>
            </a:endParaRPr>
          </a:p>
        </p:txBody>
      </p:sp>
      <p:sp>
        <p:nvSpPr>
          <p:cNvPr id="41" name="淘宝-想搞设计PPT(倒卖必究)-41"/>
          <p:cNvSpPr txBox="1"/>
          <p:nvPr/>
        </p:nvSpPr>
        <p:spPr>
          <a:xfrm>
            <a:off x="9713699" y="5920352"/>
            <a:ext cx="2116351" cy="353943"/>
          </a:xfrm>
          <a:prstGeom prst="rect">
            <a:avLst/>
          </a:prstGeom>
          <a:noFill/>
        </p:spPr>
        <p:txBody>
          <a:bodyPr wrap="square" rtlCol="0">
            <a:spAutoFit/>
          </a:bodyPr>
          <a:lstStyle/>
          <a:p>
            <a:pPr algn="r"/>
            <a:r>
              <a:rPr lang="en-US" altLang="zh-CN" sz="1700" b="1" spc="50" dirty="0">
                <a:solidFill>
                  <a:schemeClr val="bg1"/>
                </a:solidFill>
                <a:cs typeface="+mn-ea"/>
                <a:sym typeface="+mn-lt"/>
              </a:rPr>
              <a:t>DESIGN</a:t>
            </a:r>
            <a:endParaRPr lang="zh-CN" altLang="en-US" sz="1700" b="1" spc="50" dirty="0">
              <a:solidFill>
                <a:schemeClr val="bg1"/>
              </a:solidFill>
              <a:cs typeface="+mn-ea"/>
              <a:sym typeface="+mn-lt"/>
            </a:endParaRPr>
          </a:p>
        </p:txBody>
      </p:sp>
      <p:sp>
        <p:nvSpPr>
          <p:cNvPr id="42" name="淘宝-想搞设计PPT(倒卖必究)-42"/>
          <p:cNvSpPr txBox="1"/>
          <p:nvPr/>
        </p:nvSpPr>
        <p:spPr>
          <a:xfrm>
            <a:off x="9713699" y="6259501"/>
            <a:ext cx="2116351" cy="353943"/>
          </a:xfrm>
          <a:prstGeom prst="rect">
            <a:avLst/>
          </a:prstGeom>
          <a:noFill/>
        </p:spPr>
        <p:txBody>
          <a:bodyPr wrap="square" rtlCol="0">
            <a:spAutoFit/>
          </a:bodyPr>
          <a:lstStyle/>
          <a:p>
            <a:pPr algn="r"/>
            <a:r>
              <a:rPr lang="en-US" altLang="zh-CN" sz="1700" b="1" spc="50" dirty="0">
                <a:solidFill>
                  <a:schemeClr val="bg1"/>
                </a:solidFill>
                <a:cs typeface="+mn-ea"/>
                <a:sym typeface="+mn-lt"/>
              </a:rPr>
              <a:t>TEMPLATE</a:t>
            </a:r>
          </a:p>
        </p:txBody>
      </p:sp>
      <p:pic>
        <p:nvPicPr>
          <p:cNvPr id="44" name="Picture 43" descr="华中科技大学.png"/>
          <p:cNvPicPr>
            <a:picLocks noChangeAspect="1"/>
          </p:cNvPicPr>
          <p:nvPr/>
        </p:nvPicPr>
        <p:blipFill>
          <a:blip r:embed="rId5"/>
          <a:stretch>
            <a:fillRect/>
          </a:stretch>
        </p:blipFill>
        <p:spPr>
          <a:xfrm>
            <a:off x="323073" y="241278"/>
            <a:ext cx="2785387" cy="6117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0">
        <p14:revea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1+#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1+#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25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5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5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7" grpId="0"/>
      <p:bldP spid="34" grpId="0"/>
      <p:bldP spid="35" grpId="0"/>
      <p:bldP spid="36"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淘宝-想搞设计PPT(倒卖必究)-15">
            <a:extLst>
              <a:ext uri="{FF2B5EF4-FFF2-40B4-BE49-F238E27FC236}">
                <a16:creationId xmlns:a16="http://schemas.microsoft.com/office/drawing/2014/main" id="{1E710076-5530-DFB4-DCA6-D51262BE48C8}"/>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14" name="淘宝-想搞设计PPT(倒卖必究)-14">
            <a:extLst>
              <a:ext uri="{FF2B5EF4-FFF2-40B4-BE49-F238E27FC236}">
                <a16:creationId xmlns:a16="http://schemas.microsoft.com/office/drawing/2014/main" id="{695573C7-DB7E-34BF-1AB8-51518FF229C8}"/>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8" name="淘宝-想搞设计PPT(倒卖必究)-8">
            <a:extLst>
              <a:ext uri="{FF2B5EF4-FFF2-40B4-BE49-F238E27FC236}">
                <a16:creationId xmlns:a16="http://schemas.microsoft.com/office/drawing/2014/main" id="{2C471ACD-26CC-03F4-162C-A1E87EA446A6}"/>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3</a:t>
            </a:fld>
            <a:endParaRPr lang="zh-CN" altLang="en-US"/>
          </a:p>
        </p:txBody>
      </p:sp>
      <p:sp>
        <p:nvSpPr>
          <p:cNvPr id="7" name="淘宝-想搞设计PPT(倒卖必究)-7">
            <a:extLst>
              <a:ext uri="{FF2B5EF4-FFF2-40B4-BE49-F238E27FC236}">
                <a16:creationId xmlns:a16="http://schemas.microsoft.com/office/drawing/2014/main" id="{E028601E-6026-76F9-49F3-6E3DD7F79383}"/>
              </a:ext>
            </a:extLst>
          </p:cNvPr>
          <p:cNvSpPr/>
          <p:nvPr/>
        </p:nvSpPr>
        <p:spPr>
          <a:xfrm>
            <a:off x="0" y="-1"/>
            <a:ext cx="12186286" cy="6858001"/>
          </a:xfrm>
          <a:prstGeom prst="rect">
            <a:avLst/>
          </a:prstGeom>
          <a:solidFill>
            <a:srgbClr val="EB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42" descr="666f33a421c73f083051a941.jpg"/>
          <p:cNvPicPr>
            <a:picLocks noChangeAspect="1"/>
          </p:cNvPicPr>
          <p:nvPr/>
        </p:nvPicPr>
        <p:blipFill>
          <a:blip r:embed="rId4"/>
          <a:stretch>
            <a:fillRect/>
          </a:stretch>
        </p:blipFill>
        <p:spPr>
          <a:xfrm>
            <a:off x="0" y="-387469"/>
            <a:ext cx="12200318" cy="7627739"/>
          </a:xfrm>
          <a:prstGeom prst="rect">
            <a:avLst/>
          </a:prstGeom>
        </p:spPr>
      </p:pic>
      <p:sp>
        <p:nvSpPr>
          <p:cNvPr id="6" name="淘宝-想搞设计PPT(倒卖必究)-6"/>
          <p:cNvSpPr/>
          <p:nvPr/>
        </p:nvSpPr>
        <p:spPr>
          <a:xfrm>
            <a:off x="0" y="0"/>
            <a:ext cx="12192000" cy="6858000"/>
          </a:xfrm>
          <a:prstGeom prst="rect">
            <a:avLst/>
          </a:prstGeom>
          <a:gradFill flip="none" rotWithShape="1">
            <a:gsLst>
              <a:gs pos="5000">
                <a:srgbClr val="0F4571"/>
              </a:gs>
              <a:gs pos="40000">
                <a:srgbClr val="0F4571">
                  <a:alpha val="88000"/>
                </a:srgbClr>
              </a:gs>
              <a:gs pos="66000">
                <a:srgbClr val="0F4571">
                  <a:alpha val="70000"/>
                </a:srgbClr>
              </a:gs>
              <a:gs pos="100000">
                <a:srgbClr val="0F4571">
                  <a:alpha val="6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淘宝-想搞设计PPT(倒卖必究)-9"/>
          <p:cNvSpPr txBox="1"/>
          <p:nvPr/>
        </p:nvSpPr>
        <p:spPr>
          <a:xfrm>
            <a:off x="371960" y="3115160"/>
            <a:ext cx="6571281" cy="1107996"/>
          </a:xfrm>
          <a:prstGeom prst="rect">
            <a:avLst/>
          </a:prstGeom>
          <a:noFill/>
        </p:spPr>
        <p:txBody>
          <a:bodyPr wrap="square" rtlCol="0">
            <a:spAutoFit/>
          </a:bodyPr>
          <a:lstStyle/>
          <a:p>
            <a:r>
              <a:rPr lang="zh-CN" altLang="en-US" sz="6400" spc="-500" dirty="0">
                <a:solidFill>
                  <a:schemeClr val="bg1"/>
                </a:solidFill>
                <a:cs typeface="+mn-ea"/>
                <a:sym typeface="+mn-lt"/>
              </a:rPr>
              <a:t>选题的背景与意义</a:t>
            </a:r>
          </a:p>
        </p:txBody>
      </p:sp>
      <p:sp>
        <p:nvSpPr>
          <p:cNvPr id="10" name="淘宝-想搞设计PPT(倒卖必究)-10"/>
          <p:cNvSpPr txBox="1"/>
          <p:nvPr/>
        </p:nvSpPr>
        <p:spPr>
          <a:xfrm>
            <a:off x="415303" y="4110288"/>
            <a:ext cx="6527938" cy="584775"/>
          </a:xfrm>
          <a:prstGeom prst="rect">
            <a:avLst/>
          </a:prstGeom>
          <a:noFill/>
        </p:spPr>
        <p:txBody>
          <a:bodyPr wrap="square" rtlCol="0">
            <a:spAutoFit/>
          </a:bodyPr>
          <a:lstStyle/>
          <a:p>
            <a:r>
              <a:rPr lang="en-US" altLang="zh-CN" sz="1600" spc="200" dirty="0">
                <a:solidFill>
                  <a:schemeClr val="bg1"/>
                </a:solidFill>
                <a:cs typeface="+mn-ea"/>
                <a:sym typeface="+mn-lt"/>
              </a:rPr>
              <a:t>BACKGROUND AND SIGNIFICANCE OF TOPIC SELECTION</a:t>
            </a:r>
          </a:p>
        </p:txBody>
      </p:sp>
      <p:sp>
        <p:nvSpPr>
          <p:cNvPr id="11" name="淘宝-想搞设计PPT(倒卖必究)-11"/>
          <p:cNvSpPr/>
          <p:nvPr/>
        </p:nvSpPr>
        <p:spPr>
          <a:xfrm>
            <a:off x="515938" y="4692741"/>
            <a:ext cx="396000" cy="5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淘宝-想搞设计PPT(倒卖必究)-12"/>
          <p:cNvSpPr txBox="1"/>
          <p:nvPr/>
        </p:nvSpPr>
        <p:spPr>
          <a:xfrm>
            <a:off x="415303" y="6238391"/>
            <a:ext cx="1914942" cy="352425"/>
          </a:xfrm>
          <a:prstGeom prst="rect">
            <a:avLst/>
          </a:prstGeom>
          <a:noFill/>
        </p:spPr>
        <p:txBody>
          <a:bodyPr wrap="square" rtlCol="0">
            <a:spAutoFit/>
          </a:bodyPr>
          <a:lstStyle/>
          <a:p>
            <a:r>
              <a:rPr lang="zh-CN" altLang="en-US" sz="1700" dirty="0">
                <a:solidFill>
                  <a:schemeClr val="bg1"/>
                </a:solidFill>
                <a:cs typeface="+mn-ea"/>
                <a:sym typeface="+mn-lt"/>
              </a:rPr>
              <a:t>答辩人：想搞设计</a:t>
            </a:r>
          </a:p>
        </p:txBody>
      </p:sp>
      <p:sp>
        <p:nvSpPr>
          <p:cNvPr id="13" name="淘宝-想搞设计PPT(倒卖必究)-13"/>
          <p:cNvSpPr txBox="1"/>
          <p:nvPr/>
        </p:nvSpPr>
        <p:spPr>
          <a:xfrm>
            <a:off x="2544516" y="6238391"/>
            <a:ext cx="2559932" cy="353943"/>
          </a:xfrm>
          <a:prstGeom prst="rect">
            <a:avLst/>
          </a:prstGeom>
          <a:noFill/>
        </p:spPr>
        <p:txBody>
          <a:bodyPr wrap="square" rtlCol="0">
            <a:spAutoFit/>
          </a:bodyPr>
          <a:lstStyle/>
          <a:p>
            <a:r>
              <a:rPr lang="zh-CN" altLang="en-US" sz="1700" dirty="0">
                <a:solidFill>
                  <a:schemeClr val="bg1"/>
                </a:solidFill>
                <a:cs typeface="+mn-ea"/>
                <a:sym typeface="+mn-lt"/>
              </a:rPr>
              <a:t>指导老师：想搞设计</a:t>
            </a:r>
          </a:p>
        </p:txBody>
      </p:sp>
      <p:sp>
        <p:nvSpPr>
          <p:cNvPr id="16" name="淘宝-想搞设计PPT(倒卖必究)-16"/>
          <p:cNvSpPr/>
          <p:nvPr/>
        </p:nvSpPr>
        <p:spPr>
          <a:xfrm rot="8100000" flipH="1">
            <a:off x="2357551" y="6337773"/>
            <a:ext cx="162000" cy="162000"/>
          </a:xfrm>
          <a:custGeom>
            <a:avLst/>
            <a:gdLst>
              <a:gd name="connsiteX0" fmla="*/ 108000 w 198000"/>
              <a:gd name="connsiteY0" fmla="*/ 198000 h 198000"/>
              <a:gd name="connsiteX1" fmla="*/ 108000 w 198000"/>
              <a:gd name="connsiteY1" fmla="*/ 108000 h 198000"/>
              <a:gd name="connsiteX2" fmla="*/ 198000 w 198000"/>
              <a:gd name="connsiteY2" fmla="*/ 108000 h 198000"/>
              <a:gd name="connsiteX3" fmla="*/ 198000 w 198000"/>
              <a:gd name="connsiteY3" fmla="*/ 90000 h 198000"/>
              <a:gd name="connsiteX4" fmla="*/ 108000 w 198000"/>
              <a:gd name="connsiteY4" fmla="*/ 90000 h 198000"/>
              <a:gd name="connsiteX5" fmla="*/ 108000 w 198000"/>
              <a:gd name="connsiteY5" fmla="*/ 0 h 198000"/>
              <a:gd name="connsiteX6" fmla="*/ 90000 w 198000"/>
              <a:gd name="connsiteY6" fmla="*/ 0 h 198000"/>
              <a:gd name="connsiteX7" fmla="*/ 90000 w 198000"/>
              <a:gd name="connsiteY7" fmla="*/ 90000 h 198000"/>
              <a:gd name="connsiteX8" fmla="*/ 0 w 198000"/>
              <a:gd name="connsiteY8" fmla="*/ 90000 h 198000"/>
              <a:gd name="connsiteX9" fmla="*/ 0 w 198000"/>
              <a:gd name="connsiteY9" fmla="*/ 108000 h 198000"/>
              <a:gd name="connsiteX10" fmla="*/ 90000 w 198000"/>
              <a:gd name="connsiteY10" fmla="*/ 108000 h 198000"/>
              <a:gd name="connsiteX11" fmla="*/ 90000 w 198000"/>
              <a:gd name="connsiteY11" fmla="*/ 198000 h 1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 h="198000">
                <a:moveTo>
                  <a:pt x="108000" y="198000"/>
                </a:moveTo>
                <a:lnTo>
                  <a:pt x="108000" y="108000"/>
                </a:lnTo>
                <a:lnTo>
                  <a:pt x="198000" y="108000"/>
                </a:lnTo>
                <a:lnTo>
                  <a:pt x="198000" y="90000"/>
                </a:lnTo>
                <a:lnTo>
                  <a:pt x="108000" y="90000"/>
                </a:lnTo>
                <a:lnTo>
                  <a:pt x="108000" y="0"/>
                </a:lnTo>
                <a:lnTo>
                  <a:pt x="90000" y="0"/>
                </a:lnTo>
                <a:lnTo>
                  <a:pt x="90000" y="90000"/>
                </a:lnTo>
                <a:lnTo>
                  <a:pt x="0" y="90000"/>
                </a:lnTo>
                <a:lnTo>
                  <a:pt x="0" y="108000"/>
                </a:lnTo>
                <a:lnTo>
                  <a:pt x="90000" y="108000"/>
                </a:lnTo>
                <a:lnTo>
                  <a:pt x="90000" y="19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淘宝-想搞设计PPT(倒卖必究)-17"/>
          <p:cNvSpPr txBox="1"/>
          <p:nvPr/>
        </p:nvSpPr>
        <p:spPr>
          <a:xfrm>
            <a:off x="354211" y="2183590"/>
            <a:ext cx="3952067" cy="1200329"/>
          </a:xfrm>
          <a:prstGeom prst="rect">
            <a:avLst/>
          </a:prstGeom>
          <a:noFill/>
        </p:spPr>
        <p:txBody>
          <a:bodyPr wrap="square" rtlCol="0">
            <a:spAutoFit/>
          </a:bodyPr>
          <a:lstStyle/>
          <a:p>
            <a:r>
              <a:rPr lang="zh-CN" altLang="en-US" sz="7200" dirty="0">
                <a:solidFill>
                  <a:srgbClr val="FFFFFF"/>
                </a:solidFill>
                <a:cs typeface="+mn-ea"/>
                <a:sym typeface="+mn-lt"/>
              </a:rPr>
              <a:t>第一章</a:t>
            </a:r>
          </a:p>
        </p:txBody>
      </p:sp>
      <p:cxnSp>
        <p:nvCxnSpPr>
          <p:cNvPr id="39" name="淘宝-想搞设计PPT(倒卖必究)-39"/>
          <p:cNvCxnSpPr/>
          <p:nvPr/>
        </p:nvCxnSpPr>
        <p:spPr>
          <a:xfrm>
            <a:off x="11715750" y="1706389"/>
            <a:ext cx="0" cy="325755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p:cNvSpPr txBox="1"/>
          <p:nvPr/>
        </p:nvSpPr>
        <p:spPr>
          <a:xfrm>
            <a:off x="9713699" y="5581202"/>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GRADUATION</a:t>
            </a:r>
            <a:endParaRPr lang="zh-CN" altLang="en-US" sz="1700" spc="50" dirty="0">
              <a:solidFill>
                <a:schemeClr val="bg1"/>
              </a:solidFill>
              <a:cs typeface="+mn-ea"/>
              <a:sym typeface="+mn-lt"/>
            </a:endParaRPr>
          </a:p>
        </p:txBody>
      </p:sp>
      <p:sp>
        <p:nvSpPr>
          <p:cNvPr id="41" name="淘宝-想搞设计PPT(倒卖必究)-41"/>
          <p:cNvSpPr txBox="1"/>
          <p:nvPr/>
        </p:nvSpPr>
        <p:spPr>
          <a:xfrm>
            <a:off x="9713699" y="5920352"/>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DESIGN</a:t>
            </a:r>
            <a:endParaRPr lang="zh-CN" altLang="en-US" sz="1700" spc="50" dirty="0">
              <a:solidFill>
                <a:schemeClr val="bg1"/>
              </a:solidFill>
              <a:cs typeface="+mn-ea"/>
              <a:sym typeface="+mn-lt"/>
            </a:endParaRPr>
          </a:p>
        </p:txBody>
      </p:sp>
      <p:sp>
        <p:nvSpPr>
          <p:cNvPr id="42" name="淘宝-想搞设计PPT(倒卖必究)-42"/>
          <p:cNvSpPr txBox="1"/>
          <p:nvPr/>
        </p:nvSpPr>
        <p:spPr>
          <a:xfrm>
            <a:off x="9713699" y="6259501"/>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TEMPLATE</a:t>
            </a:r>
          </a:p>
        </p:txBody>
      </p:sp>
      <p:grpSp>
        <p:nvGrpSpPr>
          <p:cNvPr id="18" name="组合 17">
            <a:extLst>
              <a:ext uri="{FF2B5EF4-FFF2-40B4-BE49-F238E27FC236}">
                <a16:creationId xmlns:a16="http://schemas.microsoft.com/office/drawing/2014/main" id="{6A263396-E26E-8BD5-3580-4518426BE6C6}"/>
              </a:ext>
            </a:extLst>
          </p:cNvPr>
          <p:cNvGrpSpPr/>
          <p:nvPr/>
        </p:nvGrpSpPr>
        <p:grpSpPr>
          <a:xfrm>
            <a:off x="3686628" y="432229"/>
            <a:ext cx="8182299" cy="338554"/>
            <a:chOff x="3686628" y="432229"/>
            <a:chExt cx="8182299" cy="338554"/>
          </a:xfrm>
        </p:grpSpPr>
        <p:sp>
          <p:nvSpPr>
            <p:cNvPr id="37" name="淘宝-想搞设计PPT(倒卖必究)-37"/>
            <p:cNvSpPr txBox="1"/>
            <p:nvPr/>
          </p:nvSpPr>
          <p:spPr>
            <a:xfrm>
              <a:off x="9924012" y="432229"/>
              <a:ext cx="1944915" cy="338554"/>
            </a:xfrm>
            <a:prstGeom prst="rect">
              <a:avLst/>
            </a:prstGeom>
            <a:noFill/>
          </p:spPr>
          <p:txBody>
            <a:bodyPr wrap="square" rtlCol="0">
              <a:spAutoFit/>
            </a:bodyPr>
            <a:lstStyle/>
            <a:p>
              <a:r>
                <a:rPr lang="zh-CN" altLang="en-US" sz="1600" spc="-150" dirty="0">
                  <a:solidFill>
                    <a:schemeClr val="bg1"/>
                  </a:solidFill>
                  <a:cs typeface="+mn-ea"/>
                  <a:sym typeface="+mn-lt"/>
                </a:rPr>
                <a:t>论文总结</a:t>
              </a:r>
            </a:p>
          </p:txBody>
        </p:sp>
        <p:grpSp>
          <p:nvGrpSpPr>
            <p:cNvPr id="4" name="组合 3">
              <a:extLst>
                <a:ext uri="{FF2B5EF4-FFF2-40B4-BE49-F238E27FC236}">
                  <a16:creationId xmlns:a16="http://schemas.microsoft.com/office/drawing/2014/main" id="{39CEC6B8-EEB3-831D-427D-AABDD47C4854}"/>
                </a:ext>
              </a:extLst>
            </p:cNvPr>
            <p:cNvGrpSpPr/>
            <p:nvPr/>
          </p:nvGrpSpPr>
          <p:grpSpPr>
            <a:xfrm>
              <a:off x="3686628" y="432229"/>
              <a:ext cx="6754560" cy="338554"/>
              <a:chOff x="3686628" y="432229"/>
              <a:chExt cx="6754560" cy="338554"/>
            </a:xfrm>
          </p:grpSpPr>
          <p:sp>
            <p:nvSpPr>
              <p:cNvPr id="34" name="淘宝-想搞设计PPT(倒卖必究)-34"/>
              <p:cNvSpPr txBox="1"/>
              <p:nvPr/>
            </p:nvSpPr>
            <p:spPr>
              <a:xfrm>
                <a:off x="3686628"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选题背景</a:t>
                </a:r>
              </a:p>
            </p:txBody>
          </p:sp>
          <p:sp>
            <p:nvSpPr>
              <p:cNvPr id="35" name="淘宝-想搞设计PPT(倒卖必究)-35"/>
              <p:cNvSpPr txBox="1"/>
              <p:nvPr/>
            </p:nvSpPr>
            <p:spPr>
              <a:xfrm>
                <a:off x="5878285"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研究方法</a:t>
                </a:r>
              </a:p>
            </p:txBody>
          </p:sp>
          <p:sp>
            <p:nvSpPr>
              <p:cNvPr id="36" name="淘宝-想搞设计PPT(倒卖必究)-36"/>
              <p:cNvSpPr txBox="1"/>
              <p:nvPr/>
            </p:nvSpPr>
            <p:spPr>
              <a:xfrm>
                <a:off x="7881256"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研究成果</a:t>
                </a:r>
              </a:p>
            </p:txBody>
          </p:sp>
          <p:sp>
            <p:nvSpPr>
              <p:cNvPr id="2" name="淘宝-想搞设计PPT(倒卖必究)-2"/>
              <p:cNvSpPr/>
              <p:nvPr/>
            </p:nvSpPr>
            <p:spPr>
              <a:xfrm>
                <a:off x="3692342" y="442696"/>
                <a:ext cx="917758" cy="324000"/>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44" name="Picture 43" descr="华中科技大学.png"/>
          <p:cNvPicPr>
            <a:picLocks noChangeAspect="1"/>
          </p:cNvPicPr>
          <p:nvPr/>
        </p:nvPicPr>
        <p:blipFill>
          <a:blip r:embed="rId5"/>
          <a:stretch>
            <a:fillRect/>
          </a:stretch>
        </p:blipFill>
        <p:spPr>
          <a:xfrm>
            <a:off x="323073" y="241278"/>
            <a:ext cx="2785387" cy="611788"/>
          </a:xfrm>
          <a:prstGeom prst="rect">
            <a:avLst/>
          </a:prstGeom>
        </p:spPr>
      </p:pic>
    </p:spTree>
  </p:cSld>
  <p:clrMapOvr>
    <a:masterClrMapping/>
  </p:clrMapOvr>
  <p:transition spd="slow" advClick="0"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a:extLst>
              <a:ext uri="{FF2B5EF4-FFF2-40B4-BE49-F238E27FC236}">
                <a16:creationId xmlns:a16="http://schemas.microsoft.com/office/drawing/2014/main" id="{5C9424CC-ABE8-6280-63A7-AE9286F4E994}"/>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11" name="淘宝-想搞设计PPT(倒卖必究)-11">
            <a:extLst>
              <a:ext uri="{FF2B5EF4-FFF2-40B4-BE49-F238E27FC236}">
                <a16:creationId xmlns:a16="http://schemas.microsoft.com/office/drawing/2014/main" id="{5702E1C1-3445-324E-655B-54F7E4B93EA8}"/>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10" name="淘宝-想搞设计PPT(倒卖必究)-10">
            <a:extLst>
              <a:ext uri="{FF2B5EF4-FFF2-40B4-BE49-F238E27FC236}">
                <a16:creationId xmlns:a16="http://schemas.microsoft.com/office/drawing/2014/main" id="{3CF04C88-3086-D88B-1660-4F2C6B817242}"/>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4</a:t>
            </a:fld>
            <a:endParaRPr lang="zh-CN" altLang="en-US"/>
          </a:p>
        </p:txBody>
      </p:sp>
      <p:grpSp>
        <p:nvGrpSpPr>
          <p:cNvPr id="39" name="组合 38">
            <a:extLst>
              <a:ext uri="{FF2B5EF4-FFF2-40B4-BE49-F238E27FC236}">
                <a16:creationId xmlns:a16="http://schemas.microsoft.com/office/drawing/2014/main" id="{FEFF832A-690F-F7F9-1B24-C7E36B181A77}"/>
              </a:ext>
            </a:extLst>
          </p:cNvPr>
          <p:cNvGrpSpPr/>
          <p:nvPr/>
        </p:nvGrpSpPr>
        <p:grpSpPr>
          <a:xfrm>
            <a:off x="-234893" y="-5499798"/>
            <a:ext cx="13756589" cy="17194228"/>
            <a:chOff x="-234893" y="-5499798"/>
            <a:chExt cx="13756589" cy="17194228"/>
          </a:xfrm>
        </p:grpSpPr>
        <p:pic>
          <p:nvPicPr>
            <p:cNvPr id="66" name="Picture 65" descr="677d22b86e9b106229962a80.jpg"/>
            <p:cNvPicPr>
              <a:picLocks noChangeAspect="1"/>
            </p:cNvPicPr>
            <p:nvPr/>
          </p:nvPicPr>
          <p:blipFill>
            <a:blip r:embed="rId5"/>
            <a:stretch>
              <a:fillRect/>
            </a:stretch>
          </p:blipFill>
          <p:spPr>
            <a:xfrm>
              <a:off x="-3003" y="-1023817"/>
              <a:ext cx="12229814" cy="7643633"/>
            </a:xfrm>
            <a:prstGeom prst="rect">
              <a:avLst/>
            </a:prstGeom>
          </p:spPr>
        </p:pic>
        <p:sp>
          <p:nvSpPr>
            <p:cNvPr id="38" name="淘宝-想搞设计PPT(倒卖必究)-38">
              <a:extLst>
                <a:ext uri="{FF2B5EF4-FFF2-40B4-BE49-F238E27FC236}">
                  <a16:creationId xmlns:a16="http://schemas.microsoft.com/office/drawing/2014/main" id="{03A84CDA-0563-A491-FBF1-34CEF8A61330}"/>
                </a:ext>
              </a:extLst>
            </p:cNvPr>
            <p:cNvSpPr/>
            <p:nvPr/>
          </p:nvSpPr>
          <p:spPr>
            <a:xfrm>
              <a:off x="-222719" y="-5499798"/>
              <a:ext cx="13744415"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淘宝-想搞设计PPT(倒卖必究)-41">
              <a:extLst>
                <a:ext uri="{FF2B5EF4-FFF2-40B4-BE49-F238E27FC236}">
                  <a16:creationId xmlns:a16="http://schemas.microsoft.com/office/drawing/2014/main" id="{5FDAF110-FDD8-7ABC-9E5C-9154B041ED4B}"/>
                </a:ext>
              </a:extLst>
            </p:cNvPr>
            <p:cNvSpPr/>
            <p:nvPr/>
          </p:nvSpPr>
          <p:spPr>
            <a:xfrm>
              <a:off x="-234893" y="4836429"/>
              <a:ext cx="13744415"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淘宝-想搞设计PPT(倒卖必究)-13" hidden="1"/>
          <p:cNvPicPr>
            <a:picLocks noChangeAspect="1"/>
          </p:cNvPicPr>
          <p:nvPr/>
        </p:nvPicPr>
        <p:blipFill rotWithShape="1">
          <a:blip r:embed="rId3">
            <a:extLst>
              <a:ext uri="{28A0092B-C50C-407E-A947-70E740481C1C}">
                <a14:useLocalDpi xmlns:a14="http://schemas.microsoft.com/office/drawing/2010/main" val="0"/>
              </a:ext>
            </a:extLst>
          </a:blip>
          <a:srcRect t="19338" b="37652"/>
          <a:stretch>
            <a:fillRect/>
          </a:stretch>
        </p:blipFill>
        <p:spPr>
          <a:xfrm>
            <a:off x="0" y="1346990"/>
            <a:ext cx="12192000" cy="3495943"/>
          </a:xfrm>
          <a:prstGeom prst="rect">
            <a:avLst/>
          </a:prstGeom>
        </p:spPr>
      </p:pic>
      <p:sp>
        <p:nvSpPr>
          <p:cNvPr id="29" name="淘宝-想搞设计PPT(倒卖必究)-29"/>
          <p:cNvSpPr txBox="1"/>
          <p:nvPr/>
        </p:nvSpPr>
        <p:spPr>
          <a:xfrm>
            <a:off x="1313995" y="5277671"/>
            <a:ext cx="2559932" cy="461665"/>
          </a:xfrm>
          <a:prstGeom prst="rect">
            <a:avLst/>
          </a:prstGeom>
          <a:noFill/>
        </p:spPr>
        <p:txBody>
          <a:bodyPr wrap="square" rtlCol="0">
            <a:spAutoFit/>
          </a:bodyPr>
          <a:lstStyle/>
          <a:p>
            <a:r>
              <a:rPr lang="zh-CN" altLang="en-US" sz="2400" b="1" spc="-150" dirty="0">
                <a:solidFill>
                  <a:srgbClr val="31516E"/>
                </a:solidFill>
                <a:cs typeface="+mn-ea"/>
                <a:sym typeface="+mn-lt"/>
              </a:rPr>
              <a:t>选题的背景</a:t>
            </a:r>
          </a:p>
        </p:txBody>
      </p:sp>
      <p:sp>
        <p:nvSpPr>
          <p:cNvPr id="25" name="淘宝-想搞设计PPT(倒卖必究)-25"/>
          <p:cNvSpPr txBox="1"/>
          <p:nvPr/>
        </p:nvSpPr>
        <p:spPr>
          <a:xfrm>
            <a:off x="1326547" y="5695939"/>
            <a:ext cx="4411257" cy="535531"/>
          </a:xfrm>
          <a:prstGeom prst="rect">
            <a:avLst/>
          </a:prstGeom>
          <a:noFill/>
        </p:spPr>
        <p:txBody>
          <a:bodyPr wrap="square" rtlCol="0">
            <a:spAutoFit/>
          </a:bodyPr>
          <a:lstStyle/>
          <a:p>
            <a:pPr>
              <a:lnSpc>
                <a:spcPct val="120000"/>
              </a:lnSpc>
            </a:pPr>
            <a:r>
              <a:rPr lang="en-US" altLang="zh-CN" sz="1200" spc="40" dirty="0">
                <a:solidFill>
                  <a:srgbClr val="31516E"/>
                </a:solidFill>
                <a:cs typeface="+mn-ea"/>
                <a:sym typeface="+mn-lt"/>
              </a:rPr>
              <a:t>Add your text here. Add your text here. Add your text here. Add your text here. Add your text here. </a:t>
            </a:r>
            <a:endParaRPr lang="zh-CN" altLang="en-US" sz="1200" spc="40" dirty="0">
              <a:solidFill>
                <a:srgbClr val="314371"/>
              </a:solidFill>
              <a:cs typeface="+mn-ea"/>
              <a:sym typeface="+mn-lt"/>
            </a:endParaRPr>
          </a:p>
        </p:txBody>
      </p:sp>
      <p:sp>
        <p:nvSpPr>
          <p:cNvPr id="30" name="淘宝-想搞设计PPT(倒卖必究)-30"/>
          <p:cNvSpPr txBox="1"/>
          <p:nvPr/>
        </p:nvSpPr>
        <p:spPr>
          <a:xfrm>
            <a:off x="7167024" y="5277671"/>
            <a:ext cx="2559932" cy="461665"/>
          </a:xfrm>
          <a:prstGeom prst="rect">
            <a:avLst/>
          </a:prstGeom>
          <a:noFill/>
        </p:spPr>
        <p:txBody>
          <a:bodyPr wrap="square" rtlCol="0">
            <a:spAutoFit/>
          </a:bodyPr>
          <a:lstStyle/>
          <a:p>
            <a:r>
              <a:rPr lang="zh-CN" altLang="en-US" sz="2400" b="1" spc="-150" dirty="0">
                <a:solidFill>
                  <a:srgbClr val="31516E"/>
                </a:solidFill>
                <a:cs typeface="+mn-ea"/>
                <a:sym typeface="+mn-lt"/>
              </a:rPr>
              <a:t>选题的背景</a:t>
            </a:r>
          </a:p>
        </p:txBody>
      </p:sp>
      <p:sp>
        <p:nvSpPr>
          <p:cNvPr id="32" name="淘宝-想搞设计PPT(倒卖必究)-32"/>
          <p:cNvSpPr txBox="1"/>
          <p:nvPr/>
        </p:nvSpPr>
        <p:spPr>
          <a:xfrm>
            <a:off x="7179381" y="5695939"/>
            <a:ext cx="4411257" cy="535531"/>
          </a:xfrm>
          <a:prstGeom prst="rect">
            <a:avLst/>
          </a:prstGeom>
          <a:noFill/>
        </p:spPr>
        <p:txBody>
          <a:bodyPr wrap="square" rtlCol="0">
            <a:spAutoFit/>
          </a:bodyPr>
          <a:lstStyle/>
          <a:p>
            <a:pPr>
              <a:lnSpc>
                <a:spcPct val="120000"/>
              </a:lnSpc>
            </a:pPr>
            <a:r>
              <a:rPr lang="en-US" altLang="zh-CN" sz="1200" spc="40" dirty="0">
                <a:solidFill>
                  <a:srgbClr val="31516E"/>
                </a:solidFill>
                <a:cs typeface="+mn-ea"/>
                <a:sym typeface="+mn-lt"/>
              </a:rPr>
              <a:t>Add your text here. Add your text here. Add your text here. Add your text here. Add your text here. </a:t>
            </a:r>
            <a:endParaRPr lang="zh-CN" altLang="en-US" sz="1200" spc="40" dirty="0">
              <a:solidFill>
                <a:srgbClr val="314371"/>
              </a:solidFill>
              <a:cs typeface="+mn-ea"/>
              <a:sym typeface="+mn-lt"/>
            </a:endParaRPr>
          </a:p>
        </p:txBody>
      </p:sp>
      <p:grpSp>
        <p:nvGrpSpPr>
          <p:cNvPr id="33" name="组合 32" hidden="1">
            <a:extLst>
              <a:ext uri="{FF2B5EF4-FFF2-40B4-BE49-F238E27FC236}">
                <a16:creationId xmlns:a16="http://schemas.microsoft.com/office/drawing/2014/main" id="{1CD1AE64-047C-ED5E-66CE-9D8FFD4B1F9C}"/>
              </a:ext>
            </a:extLst>
          </p:cNvPr>
          <p:cNvGrpSpPr/>
          <p:nvPr/>
        </p:nvGrpSpPr>
        <p:grpSpPr>
          <a:xfrm>
            <a:off x="-436888" y="-2523200"/>
            <a:ext cx="12895588" cy="9519531"/>
            <a:chOff x="154818" y="12495"/>
            <a:chExt cx="12895588" cy="9519531"/>
          </a:xfrm>
        </p:grpSpPr>
        <p:pic>
          <p:nvPicPr>
            <p:cNvPr id="67" name="Picture 66" descr="6674524421d8430fbfe30c97.jpg"/>
            <p:cNvPicPr>
              <a:picLocks noChangeAspect="1"/>
            </p:cNvPicPr>
            <p:nvPr/>
          </p:nvPicPr>
          <p:blipFill>
            <a:blip r:embed="rId6"/>
            <a:stretch>
              <a:fillRect/>
            </a:stretch>
          </p:blipFill>
          <p:spPr>
            <a:xfrm>
              <a:off x="553895" y="1829966"/>
              <a:ext cx="12229811" cy="7643631"/>
            </a:xfrm>
            <a:prstGeom prst="rect">
              <a:avLst/>
            </a:prstGeom>
          </p:spPr>
        </p:pic>
        <p:sp>
          <p:nvSpPr>
            <p:cNvPr id="35" name="淘宝-想搞设计PPT(倒卖必究)-35">
              <a:extLst>
                <a:ext uri="{FF2B5EF4-FFF2-40B4-BE49-F238E27FC236}">
                  <a16:creationId xmlns:a16="http://schemas.microsoft.com/office/drawing/2014/main" id="{B5C41263-8C65-9EA1-68F4-F4BAE1E237C3}"/>
                </a:ext>
              </a:extLst>
            </p:cNvPr>
            <p:cNvSpPr/>
            <p:nvPr/>
          </p:nvSpPr>
          <p:spPr>
            <a:xfrm>
              <a:off x="154818" y="7406817"/>
              <a:ext cx="12895588" cy="21252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淘宝-想搞设计PPT(倒卖必究)-36">
              <a:extLst>
                <a:ext uri="{FF2B5EF4-FFF2-40B4-BE49-F238E27FC236}">
                  <a16:creationId xmlns:a16="http://schemas.microsoft.com/office/drawing/2014/main" id="{274F8DE8-18E0-AD0B-A52B-914AB6ADCCA4}"/>
                </a:ext>
              </a:extLst>
            </p:cNvPr>
            <p:cNvSpPr/>
            <p:nvPr/>
          </p:nvSpPr>
          <p:spPr>
            <a:xfrm>
              <a:off x="340786" y="12495"/>
              <a:ext cx="12442920" cy="3825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206C3219-0AC4-9A5E-D45A-1B67A69B5A5D}"/>
              </a:ext>
            </a:extLst>
          </p:cNvPr>
          <p:cNvGrpSpPr/>
          <p:nvPr/>
        </p:nvGrpSpPr>
        <p:grpSpPr>
          <a:xfrm>
            <a:off x="508808" y="5386531"/>
            <a:ext cx="684000" cy="684000"/>
            <a:chOff x="508808" y="5386531"/>
            <a:chExt cx="684000" cy="684000"/>
          </a:xfrm>
        </p:grpSpPr>
        <p:sp>
          <p:nvSpPr>
            <p:cNvPr id="43" name="淘宝-想搞设计PPT(倒卖必究)-43">
              <a:extLst>
                <a:ext uri="{FF2B5EF4-FFF2-40B4-BE49-F238E27FC236}">
                  <a16:creationId xmlns:a16="http://schemas.microsoft.com/office/drawing/2014/main" id="{D95EFBAD-9D29-2C94-961D-6AF021B1B2D4}"/>
                </a:ext>
              </a:extLst>
            </p:cNvPr>
            <p:cNvSpPr/>
            <p:nvPr/>
          </p:nvSpPr>
          <p:spPr>
            <a:xfrm>
              <a:off x="508808" y="5386531"/>
              <a:ext cx="684000" cy="684000"/>
            </a:xfrm>
            <a:prstGeom prst="roundRect">
              <a:avLst>
                <a:gd name="adj" fmla="val 3228"/>
              </a:avLst>
            </a:pr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淘宝-想搞设计PPT(倒卖必究)-44">
              <a:extLst>
                <a:ext uri="{FF2B5EF4-FFF2-40B4-BE49-F238E27FC236}">
                  <a16:creationId xmlns:a16="http://schemas.microsoft.com/office/drawing/2014/main" id="{C673D2B9-661F-4673-F050-83083FEDB974}"/>
                </a:ext>
              </a:extLst>
            </p:cNvPr>
            <p:cNvSpPr>
              <a:spLocks noEditPoints="1"/>
            </p:cNvSpPr>
            <p:nvPr/>
          </p:nvSpPr>
          <p:spPr bwMode="auto">
            <a:xfrm>
              <a:off x="632979" y="5510703"/>
              <a:ext cx="435658" cy="435657"/>
            </a:xfrm>
            <a:custGeom>
              <a:avLst/>
              <a:gdLst>
                <a:gd name="T0" fmla="*/ 168 w 227"/>
                <a:gd name="T1" fmla="*/ 15 h 227"/>
                <a:gd name="T2" fmla="*/ 212 w 227"/>
                <a:gd name="T3" fmla="*/ 59 h 227"/>
                <a:gd name="T4" fmla="*/ 68 w 227"/>
                <a:gd name="T5" fmla="*/ 203 h 227"/>
                <a:gd name="T6" fmla="*/ 13 w 227"/>
                <a:gd name="T7" fmla="*/ 214 h 227"/>
                <a:gd name="T8" fmla="*/ 24 w 227"/>
                <a:gd name="T9" fmla="*/ 159 h 227"/>
                <a:gd name="T10" fmla="*/ 168 w 227"/>
                <a:gd name="T11" fmla="*/ 15 h 227"/>
                <a:gd name="T12" fmla="*/ 168 w 227"/>
                <a:gd name="T13" fmla="*/ 0 h 227"/>
                <a:gd name="T14" fmla="*/ 15 w 227"/>
                <a:gd name="T15" fmla="*/ 154 h 227"/>
                <a:gd name="T16" fmla="*/ 0 w 227"/>
                <a:gd name="T17" fmla="*/ 227 h 227"/>
                <a:gd name="T18" fmla="*/ 74 w 227"/>
                <a:gd name="T19" fmla="*/ 213 h 227"/>
                <a:gd name="T20" fmla="*/ 227 w 227"/>
                <a:gd name="T21" fmla="*/ 59 h 227"/>
                <a:gd name="T22" fmla="*/ 168 w 227"/>
                <a:gd name="T23" fmla="*/ 0 h 227"/>
                <a:gd name="T24" fmla="*/ 141 w 227"/>
                <a:gd name="T25" fmla="*/ 27 h 227"/>
                <a:gd name="T26" fmla="*/ 134 w 227"/>
                <a:gd name="T27" fmla="*/ 34 h 227"/>
                <a:gd name="T28" fmla="*/ 193 w 227"/>
                <a:gd name="T29" fmla="*/ 93 h 227"/>
                <a:gd name="T30" fmla="*/ 200 w 227"/>
                <a:gd name="T31" fmla="*/ 86 h 227"/>
                <a:gd name="T32" fmla="*/ 141 w 227"/>
                <a:gd name="T33" fmla="*/ 27 h 227"/>
                <a:gd name="T34" fmla="*/ 128 w 227"/>
                <a:gd name="T35" fmla="*/ 40 h 227"/>
                <a:gd name="T36" fmla="*/ 120 w 227"/>
                <a:gd name="T37" fmla="*/ 48 h 227"/>
                <a:gd name="T38" fmla="*/ 179 w 227"/>
                <a:gd name="T39" fmla="*/ 107 h 227"/>
                <a:gd name="T40" fmla="*/ 187 w 227"/>
                <a:gd name="T41" fmla="*/ 99 h 227"/>
                <a:gd name="T42" fmla="*/ 128 w 227"/>
                <a:gd name="T43" fmla="*/ 40 h 227"/>
                <a:gd name="T44" fmla="*/ 22 w 227"/>
                <a:gd name="T45" fmla="*/ 146 h 227"/>
                <a:gd name="T46" fmla="*/ 14 w 227"/>
                <a:gd name="T47" fmla="*/ 154 h 227"/>
                <a:gd name="T48" fmla="*/ 73 w 227"/>
                <a:gd name="T49" fmla="*/ 213 h 227"/>
                <a:gd name="T50" fmla="*/ 81 w 227"/>
                <a:gd name="T51" fmla="*/ 205 h 227"/>
                <a:gd name="T52" fmla="*/ 22 w 227"/>
                <a:gd name="T53" fmla="*/ 146 h 227"/>
                <a:gd name="T54" fmla="*/ 140 w 227"/>
                <a:gd name="T55" fmla="*/ 64 h 227"/>
                <a:gd name="T56" fmla="*/ 38 w 227"/>
                <a:gd name="T57" fmla="*/ 166 h 227"/>
                <a:gd name="T58" fmla="*/ 45 w 227"/>
                <a:gd name="T59" fmla="*/ 173 h 227"/>
                <a:gd name="T60" fmla="*/ 147 w 227"/>
                <a:gd name="T61" fmla="*/ 72 h 227"/>
                <a:gd name="T62" fmla="*/ 140 w 227"/>
                <a:gd name="T63" fmla="*/ 64 h 227"/>
                <a:gd name="T64" fmla="*/ 155 w 227"/>
                <a:gd name="T65" fmla="*/ 80 h 227"/>
                <a:gd name="T66" fmla="*/ 54 w 227"/>
                <a:gd name="T67" fmla="*/ 182 h 227"/>
                <a:gd name="T68" fmla="*/ 61 w 227"/>
                <a:gd name="T69" fmla="*/ 189 h 227"/>
                <a:gd name="T70" fmla="*/ 163 w 227"/>
                <a:gd name="T71" fmla="*/ 88 h 227"/>
                <a:gd name="T72" fmla="*/ 155 w 227"/>
                <a:gd name="T73" fmla="*/ 80 h 227"/>
                <a:gd name="T74" fmla="*/ 155 w 227"/>
                <a:gd name="T75" fmla="*/ 80 h 227"/>
                <a:gd name="T76" fmla="*/ 155 w 227"/>
                <a:gd name="T77" fmla="*/ 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7" h="227">
                  <a:moveTo>
                    <a:pt x="168" y="15"/>
                  </a:moveTo>
                  <a:lnTo>
                    <a:pt x="212" y="59"/>
                  </a:lnTo>
                  <a:lnTo>
                    <a:pt x="68" y="203"/>
                  </a:lnTo>
                  <a:lnTo>
                    <a:pt x="13" y="214"/>
                  </a:lnTo>
                  <a:lnTo>
                    <a:pt x="24" y="159"/>
                  </a:lnTo>
                  <a:lnTo>
                    <a:pt x="168" y="15"/>
                  </a:lnTo>
                  <a:close/>
                  <a:moveTo>
                    <a:pt x="168" y="0"/>
                  </a:moveTo>
                  <a:lnTo>
                    <a:pt x="15" y="154"/>
                  </a:lnTo>
                  <a:lnTo>
                    <a:pt x="0" y="227"/>
                  </a:lnTo>
                  <a:lnTo>
                    <a:pt x="74" y="213"/>
                  </a:lnTo>
                  <a:lnTo>
                    <a:pt x="227" y="59"/>
                  </a:lnTo>
                  <a:lnTo>
                    <a:pt x="168" y="0"/>
                  </a:lnTo>
                  <a:close/>
                  <a:moveTo>
                    <a:pt x="141" y="27"/>
                  </a:moveTo>
                  <a:lnTo>
                    <a:pt x="134" y="34"/>
                  </a:lnTo>
                  <a:lnTo>
                    <a:pt x="193" y="93"/>
                  </a:lnTo>
                  <a:lnTo>
                    <a:pt x="200" y="86"/>
                  </a:lnTo>
                  <a:lnTo>
                    <a:pt x="141" y="27"/>
                  </a:lnTo>
                  <a:close/>
                  <a:moveTo>
                    <a:pt x="128" y="40"/>
                  </a:moveTo>
                  <a:lnTo>
                    <a:pt x="120" y="48"/>
                  </a:lnTo>
                  <a:lnTo>
                    <a:pt x="179" y="107"/>
                  </a:lnTo>
                  <a:lnTo>
                    <a:pt x="187" y="99"/>
                  </a:lnTo>
                  <a:lnTo>
                    <a:pt x="128" y="40"/>
                  </a:lnTo>
                  <a:close/>
                  <a:moveTo>
                    <a:pt x="22" y="146"/>
                  </a:moveTo>
                  <a:lnTo>
                    <a:pt x="14" y="154"/>
                  </a:lnTo>
                  <a:lnTo>
                    <a:pt x="73" y="213"/>
                  </a:lnTo>
                  <a:lnTo>
                    <a:pt x="81" y="205"/>
                  </a:lnTo>
                  <a:lnTo>
                    <a:pt x="22" y="146"/>
                  </a:lnTo>
                  <a:close/>
                  <a:moveTo>
                    <a:pt x="140" y="64"/>
                  </a:moveTo>
                  <a:lnTo>
                    <a:pt x="38" y="166"/>
                  </a:lnTo>
                  <a:lnTo>
                    <a:pt x="45" y="173"/>
                  </a:lnTo>
                  <a:lnTo>
                    <a:pt x="147" y="72"/>
                  </a:lnTo>
                  <a:lnTo>
                    <a:pt x="140" y="64"/>
                  </a:lnTo>
                  <a:close/>
                  <a:moveTo>
                    <a:pt x="155" y="80"/>
                  </a:moveTo>
                  <a:lnTo>
                    <a:pt x="54" y="182"/>
                  </a:lnTo>
                  <a:lnTo>
                    <a:pt x="61" y="189"/>
                  </a:lnTo>
                  <a:lnTo>
                    <a:pt x="163" y="88"/>
                  </a:lnTo>
                  <a:lnTo>
                    <a:pt x="155" y="80"/>
                  </a:lnTo>
                  <a:close/>
                  <a:moveTo>
                    <a:pt x="155" y="80"/>
                  </a:moveTo>
                  <a:lnTo>
                    <a:pt x="155" y="80"/>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45" name="组合 44">
            <a:extLst>
              <a:ext uri="{FF2B5EF4-FFF2-40B4-BE49-F238E27FC236}">
                <a16:creationId xmlns:a16="http://schemas.microsoft.com/office/drawing/2014/main" id="{FDCE5E04-733C-BD0B-8370-A278AFD45210}"/>
              </a:ext>
            </a:extLst>
          </p:cNvPr>
          <p:cNvGrpSpPr/>
          <p:nvPr/>
        </p:nvGrpSpPr>
        <p:grpSpPr>
          <a:xfrm>
            <a:off x="6361837" y="5386531"/>
            <a:ext cx="684000" cy="684000"/>
            <a:chOff x="6361837" y="5386531"/>
            <a:chExt cx="684000" cy="684000"/>
          </a:xfrm>
        </p:grpSpPr>
        <p:sp>
          <p:nvSpPr>
            <p:cNvPr id="46" name="淘宝-想搞设计PPT(倒卖必究)-46">
              <a:extLst>
                <a:ext uri="{FF2B5EF4-FFF2-40B4-BE49-F238E27FC236}">
                  <a16:creationId xmlns:a16="http://schemas.microsoft.com/office/drawing/2014/main" id="{2BF14114-3D7D-7C38-9D61-83C7B99EBD36}"/>
                </a:ext>
              </a:extLst>
            </p:cNvPr>
            <p:cNvSpPr/>
            <p:nvPr/>
          </p:nvSpPr>
          <p:spPr>
            <a:xfrm>
              <a:off x="6361837" y="5386531"/>
              <a:ext cx="684000" cy="684000"/>
            </a:xfrm>
            <a:prstGeom prst="roundRect">
              <a:avLst>
                <a:gd name="adj" fmla="val 3228"/>
              </a:avLst>
            </a:pr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7" name="组合 46">
              <a:extLst>
                <a:ext uri="{FF2B5EF4-FFF2-40B4-BE49-F238E27FC236}">
                  <a16:creationId xmlns:a16="http://schemas.microsoft.com/office/drawing/2014/main" id="{3DD6F881-A333-93D3-3FCC-4CB920B8A52A}"/>
                </a:ext>
              </a:extLst>
            </p:cNvPr>
            <p:cNvGrpSpPr/>
            <p:nvPr/>
          </p:nvGrpSpPr>
          <p:grpSpPr>
            <a:xfrm flipH="1">
              <a:off x="6486008" y="5516844"/>
              <a:ext cx="435658" cy="423375"/>
              <a:chOff x="-1161748" y="469302"/>
              <a:chExt cx="7094538" cy="6894513"/>
            </a:xfrm>
            <a:solidFill>
              <a:schemeClr val="bg1"/>
            </a:solidFill>
          </p:grpSpPr>
          <p:sp>
            <p:nvSpPr>
              <p:cNvPr id="48" name="淘宝-想搞设计PPT(倒卖必究)-48">
                <a:extLst>
                  <a:ext uri="{FF2B5EF4-FFF2-40B4-BE49-F238E27FC236}">
                    <a16:creationId xmlns:a16="http://schemas.microsoft.com/office/drawing/2014/main" id="{A7640575-3504-928B-7924-E82F8B7E25F0}"/>
                  </a:ext>
                </a:extLst>
              </p:cNvPr>
              <p:cNvSpPr>
                <a:spLocks noEditPoints="1"/>
              </p:cNvSpPr>
              <p:nvPr/>
            </p:nvSpPr>
            <p:spPr bwMode="auto">
              <a:xfrm>
                <a:off x="-1161748" y="469302"/>
                <a:ext cx="7094538" cy="6894513"/>
              </a:xfrm>
              <a:custGeom>
                <a:avLst/>
                <a:gdLst>
                  <a:gd name="T0" fmla="*/ 2068 w 3392"/>
                  <a:gd name="T1" fmla="*/ 0 h 3296"/>
                  <a:gd name="T2" fmla="*/ 1015 w 3392"/>
                  <a:gd name="T3" fmla="*/ 594 h 3296"/>
                  <a:gd name="T4" fmla="*/ 981 w 3392"/>
                  <a:gd name="T5" fmla="*/ 1803 h 3296"/>
                  <a:gd name="T6" fmla="*/ 127 w 3392"/>
                  <a:gd name="T7" fmla="*/ 2657 h 3296"/>
                  <a:gd name="T8" fmla="*/ 33 w 3392"/>
                  <a:gd name="T9" fmla="*/ 3007 h 3296"/>
                  <a:gd name="T10" fmla="*/ 289 w 3392"/>
                  <a:gd name="T11" fmla="*/ 3263 h 3296"/>
                  <a:gd name="T12" fmla="*/ 639 w 3392"/>
                  <a:gd name="T13" fmla="*/ 3169 h 3296"/>
                  <a:gd name="T14" fmla="*/ 634 w 3392"/>
                  <a:gd name="T15" fmla="*/ 3169 h 3296"/>
                  <a:gd name="T16" fmla="*/ 1488 w 3392"/>
                  <a:gd name="T17" fmla="*/ 2315 h 3296"/>
                  <a:gd name="T18" fmla="*/ 2874 w 3392"/>
                  <a:gd name="T19" fmla="*/ 2151 h 3296"/>
                  <a:gd name="T20" fmla="*/ 3213 w 3392"/>
                  <a:gd name="T21" fmla="*/ 797 h 3296"/>
                  <a:gd name="T22" fmla="*/ 2068 w 3392"/>
                  <a:gd name="T23" fmla="*/ 0 h 3296"/>
                  <a:gd name="T24" fmla="*/ 510 w 3392"/>
                  <a:gd name="T25" fmla="*/ 3040 h 3296"/>
                  <a:gd name="T26" fmla="*/ 255 w 3392"/>
                  <a:gd name="T27" fmla="*/ 3040 h 3296"/>
                  <a:gd name="T28" fmla="*/ 255 w 3392"/>
                  <a:gd name="T29" fmla="*/ 2785 h 3296"/>
                  <a:gd name="T30" fmla="*/ 1081 w 3392"/>
                  <a:gd name="T31" fmla="*/ 1959 h 3296"/>
                  <a:gd name="T32" fmla="*/ 1336 w 3392"/>
                  <a:gd name="T33" fmla="*/ 2215 h 3296"/>
                  <a:gd name="T34" fmla="*/ 510 w 3392"/>
                  <a:gd name="T35" fmla="*/ 3040 h 3296"/>
                  <a:gd name="T36" fmla="*/ 2068 w 3392"/>
                  <a:gd name="T37" fmla="*/ 2253 h 3296"/>
                  <a:gd name="T38" fmla="*/ 1044 w 3392"/>
                  <a:gd name="T39" fmla="*/ 1229 h 3296"/>
                  <a:gd name="T40" fmla="*/ 2068 w 3392"/>
                  <a:gd name="T41" fmla="*/ 205 h 3296"/>
                  <a:gd name="T42" fmla="*/ 3092 w 3392"/>
                  <a:gd name="T43" fmla="*/ 1229 h 3296"/>
                  <a:gd name="T44" fmla="*/ 2068 w 3392"/>
                  <a:gd name="T45" fmla="*/ 2253 h 3296"/>
                  <a:gd name="T46" fmla="*/ 2068 w 3392"/>
                  <a:gd name="T47" fmla="*/ 2253 h 3296"/>
                  <a:gd name="T48" fmla="*/ 2068 w 3392"/>
                  <a:gd name="T49" fmla="*/ 2253 h 3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92" h="3296">
                    <a:moveTo>
                      <a:pt x="2068" y="0"/>
                    </a:moveTo>
                    <a:cubicBezTo>
                      <a:pt x="1637" y="0"/>
                      <a:pt x="1237" y="225"/>
                      <a:pt x="1015" y="594"/>
                    </a:cubicBezTo>
                    <a:cubicBezTo>
                      <a:pt x="792" y="963"/>
                      <a:pt x="780" y="1422"/>
                      <a:pt x="981" y="1803"/>
                    </a:cubicBezTo>
                    <a:cubicBezTo>
                      <a:pt x="127" y="2657"/>
                      <a:pt x="127" y="2657"/>
                      <a:pt x="127" y="2657"/>
                    </a:cubicBezTo>
                    <a:cubicBezTo>
                      <a:pt x="36" y="2748"/>
                      <a:pt x="0" y="2882"/>
                      <a:pt x="33" y="3007"/>
                    </a:cubicBezTo>
                    <a:cubicBezTo>
                      <a:pt x="67" y="3132"/>
                      <a:pt x="164" y="3229"/>
                      <a:pt x="289" y="3263"/>
                    </a:cubicBezTo>
                    <a:cubicBezTo>
                      <a:pt x="414" y="3296"/>
                      <a:pt x="548" y="3260"/>
                      <a:pt x="639" y="3169"/>
                    </a:cubicBezTo>
                    <a:cubicBezTo>
                      <a:pt x="634" y="3169"/>
                      <a:pt x="634" y="3169"/>
                      <a:pt x="634" y="3169"/>
                    </a:cubicBezTo>
                    <a:cubicBezTo>
                      <a:pt x="1488" y="2315"/>
                      <a:pt x="1488" y="2315"/>
                      <a:pt x="1488" y="2315"/>
                    </a:cubicBezTo>
                    <a:cubicBezTo>
                      <a:pt x="1939" y="2553"/>
                      <a:pt x="2491" y="2488"/>
                      <a:pt x="2874" y="2151"/>
                    </a:cubicBezTo>
                    <a:cubicBezTo>
                      <a:pt x="3257" y="1814"/>
                      <a:pt x="3392" y="1275"/>
                      <a:pt x="3213" y="797"/>
                    </a:cubicBezTo>
                    <a:cubicBezTo>
                      <a:pt x="3034" y="319"/>
                      <a:pt x="2578" y="2"/>
                      <a:pt x="2068" y="0"/>
                    </a:cubicBezTo>
                    <a:close/>
                    <a:moveTo>
                      <a:pt x="510" y="3040"/>
                    </a:moveTo>
                    <a:cubicBezTo>
                      <a:pt x="440" y="3110"/>
                      <a:pt x="325" y="3110"/>
                      <a:pt x="255" y="3040"/>
                    </a:cubicBezTo>
                    <a:cubicBezTo>
                      <a:pt x="185" y="2970"/>
                      <a:pt x="185" y="2855"/>
                      <a:pt x="255" y="2785"/>
                    </a:cubicBezTo>
                    <a:cubicBezTo>
                      <a:pt x="1081" y="1959"/>
                      <a:pt x="1081" y="1959"/>
                      <a:pt x="1081" y="1959"/>
                    </a:cubicBezTo>
                    <a:cubicBezTo>
                      <a:pt x="1153" y="2056"/>
                      <a:pt x="1239" y="2142"/>
                      <a:pt x="1336" y="2215"/>
                    </a:cubicBezTo>
                    <a:lnTo>
                      <a:pt x="510" y="3040"/>
                    </a:lnTo>
                    <a:close/>
                    <a:moveTo>
                      <a:pt x="2068" y="2253"/>
                    </a:moveTo>
                    <a:cubicBezTo>
                      <a:pt x="1502" y="2253"/>
                      <a:pt x="1044" y="1794"/>
                      <a:pt x="1044" y="1229"/>
                    </a:cubicBezTo>
                    <a:cubicBezTo>
                      <a:pt x="1044" y="663"/>
                      <a:pt x="1502" y="205"/>
                      <a:pt x="2068" y="205"/>
                    </a:cubicBezTo>
                    <a:cubicBezTo>
                      <a:pt x="2633" y="205"/>
                      <a:pt x="3092" y="663"/>
                      <a:pt x="3092" y="1229"/>
                    </a:cubicBezTo>
                    <a:cubicBezTo>
                      <a:pt x="3092" y="1794"/>
                      <a:pt x="2633" y="2253"/>
                      <a:pt x="2068" y="2253"/>
                    </a:cubicBezTo>
                    <a:close/>
                    <a:moveTo>
                      <a:pt x="2068" y="2253"/>
                    </a:moveTo>
                    <a:cubicBezTo>
                      <a:pt x="2068" y="2253"/>
                      <a:pt x="2068" y="2253"/>
                      <a:pt x="2068" y="22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淘宝-想搞设计PPT(倒卖必究)-49">
                <a:extLst>
                  <a:ext uri="{FF2B5EF4-FFF2-40B4-BE49-F238E27FC236}">
                    <a16:creationId xmlns:a16="http://schemas.microsoft.com/office/drawing/2014/main" id="{689E29A0-C907-9FA1-F4A5-D46A00EFB05D}"/>
                  </a:ext>
                </a:extLst>
              </p:cNvPr>
              <p:cNvSpPr>
                <a:spLocks noEditPoints="1"/>
              </p:cNvSpPr>
              <p:nvPr/>
            </p:nvSpPr>
            <p:spPr bwMode="auto">
              <a:xfrm>
                <a:off x="1664002" y="1540864"/>
                <a:ext cx="1606550" cy="1606550"/>
              </a:xfrm>
              <a:custGeom>
                <a:avLst/>
                <a:gdLst>
                  <a:gd name="T0" fmla="*/ 717 w 768"/>
                  <a:gd name="T1" fmla="*/ 0 h 768"/>
                  <a:gd name="T2" fmla="*/ 0 w 768"/>
                  <a:gd name="T3" fmla="*/ 717 h 768"/>
                  <a:gd name="T4" fmla="*/ 51 w 768"/>
                  <a:gd name="T5" fmla="*/ 768 h 768"/>
                  <a:gd name="T6" fmla="*/ 102 w 768"/>
                  <a:gd name="T7" fmla="*/ 717 h 768"/>
                  <a:gd name="T8" fmla="*/ 717 w 768"/>
                  <a:gd name="T9" fmla="*/ 102 h 768"/>
                  <a:gd name="T10" fmla="*/ 768 w 768"/>
                  <a:gd name="T11" fmla="*/ 51 h 768"/>
                  <a:gd name="T12" fmla="*/ 717 w 768"/>
                  <a:gd name="T13" fmla="*/ 0 h 768"/>
                  <a:gd name="T14" fmla="*/ 717 w 768"/>
                  <a:gd name="T15" fmla="*/ 0 h 768"/>
                  <a:gd name="T16" fmla="*/ 717 w 768"/>
                  <a:gd name="T1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8" h="768">
                    <a:moveTo>
                      <a:pt x="717" y="0"/>
                    </a:moveTo>
                    <a:cubicBezTo>
                      <a:pt x="321" y="0"/>
                      <a:pt x="0" y="321"/>
                      <a:pt x="0" y="717"/>
                    </a:cubicBezTo>
                    <a:cubicBezTo>
                      <a:pt x="0" y="745"/>
                      <a:pt x="23" y="768"/>
                      <a:pt x="51" y="768"/>
                    </a:cubicBezTo>
                    <a:cubicBezTo>
                      <a:pt x="79" y="768"/>
                      <a:pt x="102" y="745"/>
                      <a:pt x="102" y="717"/>
                    </a:cubicBezTo>
                    <a:cubicBezTo>
                      <a:pt x="102" y="377"/>
                      <a:pt x="377" y="102"/>
                      <a:pt x="717" y="102"/>
                    </a:cubicBezTo>
                    <a:cubicBezTo>
                      <a:pt x="745" y="102"/>
                      <a:pt x="768" y="79"/>
                      <a:pt x="768" y="51"/>
                    </a:cubicBezTo>
                    <a:cubicBezTo>
                      <a:pt x="768" y="23"/>
                      <a:pt x="745" y="0"/>
                      <a:pt x="717" y="0"/>
                    </a:cubicBezTo>
                    <a:close/>
                    <a:moveTo>
                      <a:pt x="717" y="0"/>
                    </a:moveTo>
                    <a:cubicBezTo>
                      <a:pt x="717" y="0"/>
                      <a:pt x="717" y="0"/>
                      <a:pt x="7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grpSp>
        <p:nvGrpSpPr>
          <p:cNvPr id="50" name="组合 49">
            <a:extLst>
              <a:ext uri="{FF2B5EF4-FFF2-40B4-BE49-F238E27FC236}">
                <a16:creationId xmlns:a16="http://schemas.microsoft.com/office/drawing/2014/main" id="{211F7C1F-648D-4F46-F1D5-4F28B924F024}"/>
              </a:ext>
            </a:extLst>
          </p:cNvPr>
          <p:cNvGrpSpPr/>
          <p:nvPr/>
        </p:nvGrpSpPr>
        <p:grpSpPr>
          <a:xfrm>
            <a:off x="7075714" y="1346989"/>
            <a:ext cx="4405086" cy="3495943"/>
            <a:chOff x="7075714" y="1346989"/>
            <a:chExt cx="4405086" cy="3495943"/>
          </a:xfrm>
        </p:grpSpPr>
        <p:sp>
          <p:nvSpPr>
            <p:cNvPr id="51" name="淘宝-想搞设计PPT(倒卖必究)-51">
              <a:extLst>
                <a:ext uri="{FF2B5EF4-FFF2-40B4-BE49-F238E27FC236}">
                  <a16:creationId xmlns:a16="http://schemas.microsoft.com/office/drawing/2014/main" id="{C0E4E5C9-155C-2106-38D6-E6505E41035D}"/>
                </a:ext>
              </a:extLst>
            </p:cNvPr>
            <p:cNvSpPr/>
            <p:nvPr/>
          </p:nvSpPr>
          <p:spPr>
            <a:xfrm>
              <a:off x="7075714" y="1346989"/>
              <a:ext cx="4405086" cy="3495943"/>
            </a:xfrm>
            <a:prstGeom prst="rect">
              <a:avLst/>
            </a:prstGeom>
            <a:gradFill>
              <a:gsLst>
                <a:gs pos="71000">
                  <a:srgbClr val="1769AB">
                    <a:alpha val="91000"/>
                  </a:srgbClr>
                </a:gs>
                <a:gs pos="0">
                  <a:srgbClr val="0F4571">
                    <a:alpha val="79000"/>
                  </a:srgbClr>
                </a:gs>
                <a:gs pos="100000">
                  <a:srgbClr val="1F8DE5">
                    <a:alpha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淘宝-想搞设计PPT(倒卖必究)-52">
              <a:extLst>
                <a:ext uri="{FF2B5EF4-FFF2-40B4-BE49-F238E27FC236}">
                  <a16:creationId xmlns:a16="http://schemas.microsoft.com/office/drawing/2014/main" id="{2E7103AC-7EB5-9DF7-9E71-8609E63140AB}"/>
                </a:ext>
              </a:extLst>
            </p:cNvPr>
            <p:cNvSpPr txBox="1"/>
            <p:nvPr/>
          </p:nvSpPr>
          <p:spPr>
            <a:xfrm>
              <a:off x="7143185" y="1975571"/>
              <a:ext cx="3945888" cy="707886"/>
            </a:xfrm>
            <a:prstGeom prst="rect">
              <a:avLst/>
            </a:prstGeom>
            <a:noFill/>
          </p:spPr>
          <p:txBody>
            <a:bodyPr wrap="square" rtlCol="0">
              <a:spAutoFit/>
            </a:bodyPr>
            <a:lstStyle/>
            <a:p>
              <a:r>
                <a:rPr lang="zh-CN" altLang="en-US" sz="4000" b="1" spc="-150" dirty="0">
                  <a:solidFill>
                    <a:schemeClr val="bg1"/>
                  </a:solidFill>
                  <a:cs typeface="+mn-ea"/>
                  <a:sym typeface="+mn-lt"/>
                </a:rPr>
                <a:t>选题的背景</a:t>
              </a:r>
            </a:p>
          </p:txBody>
        </p:sp>
        <p:sp>
          <p:nvSpPr>
            <p:cNvPr id="53" name="淘宝-想搞设计PPT(倒卖必究)-53">
              <a:extLst>
                <a:ext uri="{FF2B5EF4-FFF2-40B4-BE49-F238E27FC236}">
                  <a16:creationId xmlns:a16="http://schemas.microsoft.com/office/drawing/2014/main" id="{AF4E6000-37D6-7F5A-11E6-A3A510A773B1}"/>
                </a:ext>
              </a:extLst>
            </p:cNvPr>
            <p:cNvSpPr txBox="1"/>
            <p:nvPr/>
          </p:nvSpPr>
          <p:spPr>
            <a:xfrm>
              <a:off x="7225404" y="2797999"/>
              <a:ext cx="3887507" cy="1477328"/>
            </a:xfrm>
            <a:prstGeom prst="rect">
              <a:avLst/>
            </a:prstGeom>
            <a:noFill/>
          </p:spPr>
          <p:txBody>
            <a:bodyPr wrap="square" rtlCol="0">
              <a:spAutoFit/>
            </a:bodyPr>
            <a:lstStyle/>
            <a:p>
              <a:pPr>
                <a:lnSpc>
                  <a:spcPct val="150000"/>
                </a:lnSpc>
              </a:pPr>
              <a:r>
                <a:rPr lang="en-US" altLang="zh-CN" sz="1200" spc="40" dirty="0">
                  <a:solidFill>
                    <a:schemeClr val="bg1"/>
                  </a:solidFill>
                  <a:cs typeface="+mn-ea"/>
                  <a:sym typeface="+mn-lt"/>
                </a:rPr>
                <a:t>Add your text here. Add your text here. Add your text here. Add your text here. Add your text here. Add your text here. Add your text here. Add your text here. Add your text here. Add your text here. </a:t>
              </a:r>
              <a:endParaRPr lang="zh-CN" altLang="en-US" sz="1200" spc="40" dirty="0">
                <a:solidFill>
                  <a:schemeClr val="bg1"/>
                </a:solidFill>
                <a:cs typeface="+mn-ea"/>
                <a:sym typeface="+mn-lt"/>
              </a:endParaRPr>
            </a:p>
            <a:p>
              <a:pPr>
                <a:lnSpc>
                  <a:spcPct val="150000"/>
                </a:lnSpc>
              </a:pPr>
              <a:r>
                <a:rPr lang="en-US" altLang="zh-CN" sz="1200" spc="40" dirty="0">
                  <a:solidFill>
                    <a:schemeClr val="bg1"/>
                  </a:solidFill>
                  <a:cs typeface="+mn-ea"/>
                  <a:sym typeface="+mn-lt"/>
                </a:rPr>
                <a:t>Add your text here. Add your text here. </a:t>
              </a:r>
              <a:endParaRPr lang="zh-CN" altLang="en-US" sz="1200" spc="40" dirty="0">
                <a:solidFill>
                  <a:schemeClr val="bg1"/>
                </a:solidFill>
                <a:cs typeface="+mn-ea"/>
                <a:sym typeface="+mn-lt"/>
              </a:endParaRPr>
            </a:p>
          </p:txBody>
        </p:sp>
      </p:grpSp>
      <p:grpSp>
        <p:nvGrpSpPr>
          <p:cNvPr id="28" name="组合 27">
            <a:extLst>
              <a:ext uri="{FF2B5EF4-FFF2-40B4-BE49-F238E27FC236}">
                <a16:creationId xmlns:a16="http://schemas.microsoft.com/office/drawing/2014/main" id="{23EE74D7-46A8-3421-B9A0-731732F10682}"/>
              </a:ext>
            </a:extLst>
          </p:cNvPr>
          <p:cNvGrpSpPr/>
          <p:nvPr/>
        </p:nvGrpSpPr>
        <p:grpSpPr>
          <a:xfrm>
            <a:off x="0" y="-12932"/>
            <a:ext cx="12192000" cy="811055"/>
            <a:chOff x="0" y="473042"/>
            <a:chExt cx="12192000" cy="811055"/>
          </a:xfrm>
        </p:grpSpPr>
        <p:grpSp>
          <p:nvGrpSpPr>
            <p:cNvPr id="31" name="组合 30">
              <a:extLst>
                <a:ext uri="{FF2B5EF4-FFF2-40B4-BE49-F238E27FC236}">
                  <a16:creationId xmlns:a16="http://schemas.microsoft.com/office/drawing/2014/main" id="{6521218C-BFE6-76EC-7436-6127F5DF8BFF}"/>
                </a:ext>
              </a:extLst>
            </p:cNvPr>
            <p:cNvGrpSpPr/>
            <p:nvPr/>
          </p:nvGrpSpPr>
          <p:grpSpPr>
            <a:xfrm>
              <a:off x="0" y="473042"/>
              <a:ext cx="12192000" cy="792000"/>
              <a:chOff x="0" y="473042"/>
              <a:chExt cx="12192000" cy="792000"/>
            </a:xfrm>
          </p:grpSpPr>
          <p:sp>
            <p:nvSpPr>
              <p:cNvPr id="54" name="淘宝-想搞设计PPT(倒卖必究)-54">
                <a:extLst>
                  <a:ext uri="{FF2B5EF4-FFF2-40B4-BE49-F238E27FC236}">
                    <a16:creationId xmlns:a16="http://schemas.microsoft.com/office/drawing/2014/main" id="{87A71B3A-D9ED-92D7-69F0-349F9486B1BC}"/>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55" name="淘宝-想搞设计PPT(倒卖必究)-55">
                <a:extLst>
                  <a:ext uri="{FF2B5EF4-FFF2-40B4-BE49-F238E27FC236}">
                    <a16:creationId xmlns:a16="http://schemas.microsoft.com/office/drawing/2014/main" id="{C590CD16-2551-473A-C980-79D681F3C0F1}"/>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56" name="淘宝-想搞设计PPT(倒卖必究)-56">
                <a:extLst>
                  <a:ext uri="{FF2B5EF4-FFF2-40B4-BE49-F238E27FC236}">
                    <a16:creationId xmlns:a16="http://schemas.microsoft.com/office/drawing/2014/main" id="{CEA4BB77-EFFD-4CCC-03CD-F2DC7201FD62}"/>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选题背景</a:t>
                </a:r>
              </a:p>
            </p:txBody>
          </p:sp>
          <p:sp>
            <p:nvSpPr>
              <p:cNvPr id="57" name="淘宝-想搞设计PPT(倒卖必究)-57">
                <a:extLst>
                  <a:ext uri="{FF2B5EF4-FFF2-40B4-BE49-F238E27FC236}">
                    <a16:creationId xmlns:a16="http://schemas.microsoft.com/office/drawing/2014/main" id="{DB167C08-FA66-7C12-A554-B5F30C2B9466}"/>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58" name="淘宝-想搞设计PPT(倒卖必究)-58">
                <a:extLst>
                  <a:ext uri="{FF2B5EF4-FFF2-40B4-BE49-F238E27FC236}">
                    <a16:creationId xmlns:a16="http://schemas.microsoft.com/office/drawing/2014/main" id="{14C89CA3-6311-57A6-638F-8781EBE99BBD}"/>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59" name="淘宝-想搞设计PPT(倒卖必究)-59">
                <a:extLst>
                  <a:ext uri="{FF2B5EF4-FFF2-40B4-BE49-F238E27FC236}">
                    <a16:creationId xmlns:a16="http://schemas.microsoft.com/office/drawing/2014/main" id="{D9B83117-7284-1928-DADB-A808CF9ECBA7}"/>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60" name="淘宝-想搞设计PPT(倒卖必究)-60">
                <a:extLst>
                  <a:ext uri="{FF2B5EF4-FFF2-40B4-BE49-F238E27FC236}">
                    <a16:creationId xmlns:a16="http://schemas.microsoft.com/office/drawing/2014/main" id="{FBA9DCDB-92AC-19E9-4C00-D63BE33E855C}"/>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61" name="淘宝-想搞设计PPT(倒卖必究)-61">
                <a:extLst>
                  <a:ext uri="{FF2B5EF4-FFF2-40B4-BE49-F238E27FC236}">
                    <a16:creationId xmlns:a16="http://schemas.microsoft.com/office/drawing/2014/main" id="{5E9CBB62-2D8A-8C7C-D605-F2F82F96C5B1}"/>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62" name="淘宝-想搞设计PPT(倒卖必究)-62">
                <a:extLst>
                  <a:ext uri="{FF2B5EF4-FFF2-40B4-BE49-F238E27FC236}">
                    <a16:creationId xmlns:a16="http://schemas.microsoft.com/office/drawing/2014/main" id="{03360D61-24DD-7C72-2492-176E615D9DF0}"/>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63" name="淘宝-想搞设计PPT(倒卖必究)-63">
                <a:extLst>
                  <a:ext uri="{FF2B5EF4-FFF2-40B4-BE49-F238E27FC236}">
                    <a16:creationId xmlns:a16="http://schemas.microsoft.com/office/drawing/2014/main" id="{7ACC25CC-1517-0BF2-FCAA-125B6CDC6721}"/>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68" name="Picture 67" descr="华中科技大学.png"/>
              <p:cNvPicPr>
                <a:picLocks noChangeAspect="1"/>
              </p:cNvPicPr>
              <p:nvPr/>
            </p:nvPicPr>
            <p:blipFill>
              <a:blip r:embed="rId7"/>
              <a:stretch>
                <a:fillRect/>
              </a:stretch>
            </p:blipFill>
            <p:spPr>
              <a:xfrm>
                <a:off x="9790290" y="631277"/>
                <a:ext cx="2011854" cy="441888"/>
              </a:xfrm>
              <a:prstGeom prst="rect">
                <a:avLst/>
              </a:prstGeom>
            </p:spPr>
          </p:pic>
          <p:cxnSp>
            <p:nvCxnSpPr>
              <p:cNvPr id="65" name="淘宝-想搞设计PPT(倒卖必究)-65">
                <a:extLst>
                  <a:ext uri="{FF2B5EF4-FFF2-40B4-BE49-F238E27FC236}">
                    <a16:creationId xmlns:a16="http://schemas.microsoft.com/office/drawing/2014/main" id="{ED8D9030-B13C-2A62-EFA3-9566B2D4FD96}"/>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40" name="淘宝-想搞设计PPT(倒卖必究)-40">
              <a:extLst>
                <a:ext uri="{FF2B5EF4-FFF2-40B4-BE49-F238E27FC236}">
                  <a16:creationId xmlns:a16="http://schemas.microsoft.com/office/drawing/2014/main" id="{6851682A-55E3-44DF-45B6-11B95F4EB106}"/>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想搞设计PPT(倒卖必究)-10">
            <a:extLst>
              <a:ext uri="{FF2B5EF4-FFF2-40B4-BE49-F238E27FC236}">
                <a16:creationId xmlns:a16="http://schemas.microsoft.com/office/drawing/2014/main" id="{3CF3E526-9780-34C7-9F86-3CE2AE250B3C}"/>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8" name="淘宝-想搞设计PPT(倒卖必究)-8">
            <a:extLst>
              <a:ext uri="{FF2B5EF4-FFF2-40B4-BE49-F238E27FC236}">
                <a16:creationId xmlns:a16="http://schemas.microsoft.com/office/drawing/2014/main" id="{5DE983DF-34BF-D21E-4457-7F3F0C011AAF}"/>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5</a:t>
            </a:fld>
            <a:endParaRPr lang="zh-CN" altLang="en-US"/>
          </a:p>
        </p:txBody>
      </p:sp>
      <p:grpSp>
        <p:nvGrpSpPr>
          <p:cNvPr id="18" name="组合 17">
            <a:extLst>
              <a:ext uri="{FF2B5EF4-FFF2-40B4-BE49-F238E27FC236}">
                <a16:creationId xmlns:a16="http://schemas.microsoft.com/office/drawing/2014/main" id="{EE3D508B-7DF2-9EB8-C58E-76DA73A65CD4}"/>
              </a:ext>
            </a:extLst>
          </p:cNvPr>
          <p:cNvGrpSpPr/>
          <p:nvPr/>
        </p:nvGrpSpPr>
        <p:grpSpPr>
          <a:xfrm>
            <a:off x="1072101" y="1773930"/>
            <a:ext cx="2016432" cy="2016432"/>
            <a:chOff x="1072101" y="1773930"/>
            <a:chExt cx="2016432" cy="2016432"/>
          </a:xfrm>
        </p:grpSpPr>
        <p:sp>
          <p:nvSpPr>
            <p:cNvPr id="14" name="淘宝-想搞设计PPT(倒卖必究)-14"/>
            <p:cNvSpPr/>
            <p:nvPr/>
          </p:nvSpPr>
          <p:spPr>
            <a:xfrm>
              <a:off x="1161313" y="1863142"/>
              <a:ext cx="1838008" cy="1838008"/>
            </a:xfrm>
            <a:prstGeom prst="ellipse">
              <a:avLst/>
            </a:prstGeom>
            <a:gradFill flip="none" rotWithShape="1">
              <a:gsLst>
                <a:gs pos="59000">
                  <a:srgbClr val="0F4571"/>
                </a:gs>
                <a:gs pos="100000">
                  <a:srgbClr val="239DFF">
                    <a:lumMod val="0"/>
                    <a:lumOff val="100000"/>
                  </a:srgbClr>
                </a:gs>
              </a:gsLst>
              <a:path path="shape">
                <a:fillToRect l="50000" t="50000" r="50000" b="50000"/>
              </a:path>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5" name="组合 14"/>
            <p:cNvGrpSpPr/>
            <p:nvPr/>
          </p:nvGrpSpPr>
          <p:grpSpPr>
            <a:xfrm>
              <a:off x="1760549" y="2326684"/>
              <a:ext cx="639536" cy="929804"/>
              <a:chOff x="3738563" y="1588"/>
              <a:chExt cx="4714875" cy="6854825"/>
            </a:xfrm>
            <a:solidFill>
              <a:schemeClr val="bg1"/>
            </a:solidFill>
          </p:grpSpPr>
          <p:sp>
            <p:nvSpPr>
              <p:cNvPr id="16" name="淘宝-想搞设计PPT(倒卖必究)-16"/>
              <p:cNvSpPr>
                <a:spLocks noEditPoints="1"/>
              </p:cNvSpPr>
              <p:nvPr/>
            </p:nvSpPr>
            <p:spPr bwMode="auto">
              <a:xfrm>
                <a:off x="3738563" y="1588"/>
                <a:ext cx="4714875" cy="6854825"/>
              </a:xfrm>
              <a:custGeom>
                <a:avLst/>
                <a:gdLst>
                  <a:gd name="T0" fmla="*/ 1126 w 2253"/>
                  <a:gd name="T1" fmla="*/ 0 h 3277"/>
                  <a:gd name="T2" fmla="*/ 0 w 2253"/>
                  <a:gd name="T3" fmla="*/ 1126 h 3277"/>
                  <a:gd name="T4" fmla="*/ 512 w 2253"/>
                  <a:gd name="T5" fmla="*/ 2360 h 3277"/>
                  <a:gd name="T6" fmla="*/ 1126 w 2253"/>
                  <a:gd name="T7" fmla="*/ 3277 h 3277"/>
                  <a:gd name="T8" fmla="*/ 1741 w 2253"/>
                  <a:gd name="T9" fmla="*/ 2363 h 3277"/>
                  <a:gd name="T10" fmla="*/ 2253 w 2253"/>
                  <a:gd name="T11" fmla="*/ 1126 h 3277"/>
                  <a:gd name="T12" fmla="*/ 1126 w 2253"/>
                  <a:gd name="T13" fmla="*/ 0 h 3277"/>
                  <a:gd name="T14" fmla="*/ 1392 w 2253"/>
                  <a:gd name="T15" fmla="*/ 2783 h 3277"/>
                  <a:gd name="T16" fmla="*/ 880 w 2253"/>
                  <a:gd name="T17" fmla="*/ 2847 h 3277"/>
                  <a:gd name="T18" fmla="*/ 818 w 2253"/>
                  <a:gd name="T19" fmla="*/ 2653 h 3277"/>
                  <a:gd name="T20" fmla="*/ 1452 w 2253"/>
                  <a:gd name="T21" fmla="*/ 2574 h 3277"/>
                  <a:gd name="T22" fmla="*/ 1434 w 2253"/>
                  <a:gd name="T23" fmla="*/ 2662 h 3277"/>
                  <a:gd name="T24" fmla="*/ 1392 w 2253"/>
                  <a:gd name="T25" fmla="*/ 2783 h 3277"/>
                  <a:gd name="T26" fmla="*/ 793 w 2253"/>
                  <a:gd name="T27" fmla="*/ 2551 h 3277"/>
                  <a:gd name="T28" fmla="*/ 729 w 2253"/>
                  <a:gd name="T29" fmla="*/ 2355 h 3277"/>
                  <a:gd name="T30" fmla="*/ 1525 w 2253"/>
                  <a:gd name="T31" fmla="*/ 2355 h 3277"/>
                  <a:gd name="T32" fmla="*/ 1489 w 2253"/>
                  <a:gd name="T33" fmla="*/ 2464 h 3277"/>
                  <a:gd name="T34" fmla="*/ 793 w 2253"/>
                  <a:gd name="T35" fmla="*/ 2551 h 3277"/>
                  <a:gd name="T36" fmla="*/ 1126 w 2253"/>
                  <a:gd name="T37" fmla="*/ 3072 h 3277"/>
                  <a:gd name="T38" fmla="*/ 922 w 2253"/>
                  <a:gd name="T39" fmla="*/ 2944 h 3277"/>
                  <a:gd name="T40" fmla="*/ 1356 w 2253"/>
                  <a:gd name="T41" fmla="*/ 2890 h 3277"/>
                  <a:gd name="T42" fmla="*/ 1126 w 2253"/>
                  <a:gd name="T43" fmla="*/ 3072 h 3277"/>
                  <a:gd name="T44" fmla="*/ 1605 w 2253"/>
                  <a:gd name="T45" fmla="*/ 2150 h 3277"/>
                  <a:gd name="T46" fmla="*/ 649 w 2253"/>
                  <a:gd name="T47" fmla="*/ 2150 h 3277"/>
                  <a:gd name="T48" fmla="*/ 476 w 2253"/>
                  <a:gd name="T49" fmla="*/ 1821 h 3277"/>
                  <a:gd name="T50" fmla="*/ 205 w 2253"/>
                  <a:gd name="T51" fmla="*/ 1126 h 3277"/>
                  <a:gd name="T52" fmla="*/ 1126 w 2253"/>
                  <a:gd name="T53" fmla="*/ 205 h 3277"/>
                  <a:gd name="T54" fmla="*/ 2048 w 2253"/>
                  <a:gd name="T55" fmla="*/ 1126 h 3277"/>
                  <a:gd name="T56" fmla="*/ 1776 w 2253"/>
                  <a:gd name="T57" fmla="*/ 1822 h 3277"/>
                  <a:gd name="T58" fmla="*/ 1605 w 2253"/>
                  <a:gd name="T59" fmla="*/ 2150 h 3277"/>
                  <a:gd name="T60" fmla="*/ 1605 w 2253"/>
                  <a:gd name="T61" fmla="*/ 2150 h 3277"/>
                  <a:gd name="T62" fmla="*/ 1605 w 2253"/>
                  <a:gd name="T63" fmla="*/ 2150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3" h="3277">
                    <a:moveTo>
                      <a:pt x="1126" y="0"/>
                    </a:moveTo>
                    <a:cubicBezTo>
                      <a:pt x="504" y="0"/>
                      <a:pt x="0" y="504"/>
                      <a:pt x="0" y="1126"/>
                    </a:cubicBezTo>
                    <a:cubicBezTo>
                      <a:pt x="0" y="1536"/>
                      <a:pt x="378" y="1976"/>
                      <a:pt x="512" y="2360"/>
                    </a:cubicBezTo>
                    <a:cubicBezTo>
                      <a:pt x="717" y="2934"/>
                      <a:pt x="697" y="3277"/>
                      <a:pt x="1126" y="3277"/>
                    </a:cubicBezTo>
                    <a:cubicBezTo>
                      <a:pt x="1555" y="3277"/>
                      <a:pt x="1536" y="2936"/>
                      <a:pt x="1741" y="2363"/>
                    </a:cubicBezTo>
                    <a:cubicBezTo>
                      <a:pt x="1876" y="1978"/>
                      <a:pt x="2253" y="1536"/>
                      <a:pt x="2253" y="1126"/>
                    </a:cubicBezTo>
                    <a:cubicBezTo>
                      <a:pt x="2253" y="504"/>
                      <a:pt x="1749" y="0"/>
                      <a:pt x="1126" y="0"/>
                    </a:cubicBezTo>
                    <a:close/>
                    <a:moveTo>
                      <a:pt x="1392" y="2783"/>
                    </a:moveTo>
                    <a:cubicBezTo>
                      <a:pt x="880" y="2847"/>
                      <a:pt x="880" y="2847"/>
                      <a:pt x="880" y="2847"/>
                    </a:cubicBezTo>
                    <a:cubicBezTo>
                      <a:pt x="861" y="2794"/>
                      <a:pt x="842" y="2733"/>
                      <a:pt x="818" y="2653"/>
                    </a:cubicBezTo>
                    <a:cubicBezTo>
                      <a:pt x="1452" y="2574"/>
                      <a:pt x="1452" y="2574"/>
                      <a:pt x="1452" y="2574"/>
                    </a:cubicBezTo>
                    <a:cubicBezTo>
                      <a:pt x="1434" y="2662"/>
                      <a:pt x="1434" y="2662"/>
                      <a:pt x="1434" y="2662"/>
                    </a:cubicBezTo>
                    <a:cubicBezTo>
                      <a:pt x="1415" y="2706"/>
                      <a:pt x="1403" y="2746"/>
                      <a:pt x="1392" y="2783"/>
                    </a:cubicBezTo>
                    <a:close/>
                    <a:moveTo>
                      <a:pt x="793" y="2551"/>
                    </a:moveTo>
                    <a:cubicBezTo>
                      <a:pt x="773" y="2489"/>
                      <a:pt x="752" y="2423"/>
                      <a:pt x="729" y="2355"/>
                    </a:cubicBezTo>
                    <a:cubicBezTo>
                      <a:pt x="1525" y="2355"/>
                      <a:pt x="1525" y="2355"/>
                      <a:pt x="1525" y="2355"/>
                    </a:cubicBezTo>
                    <a:cubicBezTo>
                      <a:pt x="1512" y="2392"/>
                      <a:pt x="1499" y="2429"/>
                      <a:pt x="1489" y="2464"/>
                    </a:cubicBezTo>
                    <a:lnTo>
                      <a:pt x="793" y="2551"/>
                    </a:lnTo>
                    <a:close/>
                    <a:moveTo>
                      <a:pt x="1126" y="3072"/>
                    </a:moveTo>
                    <a:cubicBezTo>
                      <a:pt x="1035" y="3089"/>
                      <a:pt x="946" y="3033"/>
                      <a:pt x="922" y="2944"/>
                    </a:cubicBezTo>
                    <a:cubicBezTo>
                      <a:pt x="1356" y="2890"/>
                      <a:pt x="1356" y="2890"/>
                      <a:pt x="1356" y="2890"/>
                    </a:cubicBezTo>
                    <a:cubicBezTo>
                      <a:pt x="1293" y="3059"/>
                      <a:pt x="1247" y="3072"/>
                      <a:pt x="1126" y="3072"/>
                    </a:cubicBezTo>
                    <a:close/>
                    <a:moveTo>
                      <a:pt x="1605" y="2150"/>
                    </a:moveTo>
                    <a:cubicBezTo>
                      <a:pt x="649" y="2150"/>
                      <a:pt x="649" y="2150"/>
                      <a:pt x="649" y="2150"/>
                    </a:cubicBezTo>
                    <a:cubicBezTo>
                      <a:pt x="598" y="2040"/>
                      <a:pt x="537" y="1929"/>
                      <a:pt x="476" y="1821"/>
                    </a:cubicBezTo>
                    <a:cubicBezTo>
                      <a:pt x="343" y="1582"/>
                      <a:pt x="205" y="1331"/>
                      <a:pt x="205" y="1126"/>
                    </a:cubicBezTo>
                    <a:cubicBezTo>
                      <a:pt x="205" y="617"/>
                      <a:pt x="617" y="205"/>
                      <a:pt x="1126" y="205"/>
                    </a:cubicBezTo>
                    <a:cubicBezTo>
                      <a:pt x="1635" y="205"/>
                      <a:pt x="2048" y="617"/>
                      <a:pt x="2048" y="1126"/>
                    </a:cubicBezTo>
                    <a:cubicBezTo>
                      <a:pt x="2048" y="1331"/>
                      <a:pt x="1910" y="1582"/>
                      <a:pt x="1776" y="1822"/>
                    </a:cubicBezTo>
                    <a:cubicBezTo>
                      <a:pt x="1716" y="1930"/>
                      <a:pt x="1656" y="2041"/>
                      <a:pt x="1605" y="2150"/>
                    </a:cubicBezTo>
                    <a:close/>
                    <a:moveTo>
                      <a:pt x="1605" y="2150"/>
                    </a:moveTo>
                    <a:cubicBezTo>
                      <a:pt x="1605" y="2150"/>
                      <a:pt x="1605" y="2150"/>
                      <a:pt x="1605" y="215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淘宝-想搞设计PPT(倒卖必究)-17"/>
              <p:cNvSpPr>
                <a:spLocks noEditPoints="1"/>
              </p:cNvSpPr>
              <p:nvPr/>
            </p:nvSpPr>
            <p:spPr bwMode="auto">
              <a:xfrm>
                <a:off x="4810126" y="1073150"/>
                <a:ext cx="1393825" cy="1392238"/>
              </a:xfrm>
              <a:custGeom>
                <a:avLst/>
                <a:gdLst>
                  <a:gd name="T0" fmla="*/ 614 w 666"/>
                  <a:gd name="T1" fmla="*/ 0 h 666"/>
                  <a:gd name="T2" fmla="*/ 0 w 666"/>
                  <a:gd name="T3" fmla="*/ 614 h 666"/>
                  <a:gd name="T4" fmla="*/ 51 w 666"/>
                  <a:gd name="T5" fmla="*/ 666 h 666"/>
                  <a:gd name="T6" fmla="*/ 102 w 666"/>
                  <a:gd name="T7" fmla="*/ 614 h 666"/>
                  <a:gd name="T8" fmla="*/ 614 w 666"/>
                  <a:gd name="T9" fmla="*/ 102 h 666"/>
                  <a:gd name="T10" fmla="*/ 666 w 666"/>
                  <a:gd name="T11" fmla="*/ 51 h 666"/>
                  <a:gd name="T12" fmla="*/ 614 w 666"/>
                  <a:gd name="T13" fmla="*/ 0 h 666"/>
                  <a:gd name="T14" fmla="*/ 614 w 666"/>
                  <a:gd name="T15" fmla="*/ 0 h 666"/>
                  <a:gd name="T16" fmla="*/ 614 w 666"/>
                  <a:gd name="T1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666">
                    <a:moveTo>
                      <a:pt x="614" y="0"/>
                    </a:moveTo>
                    <a:cubicBezTo>
                      <a:pt x="275" y="0"/>
                      <a:pt x="0" y="275"/>
                      <a:pt x="0" y="614"/>
                    </a:cubicBezTo>
                    <a:cubicBezTo>
                      <a:pt x="0" y="643"/>
                      <a:pt x="23" y="666"/>
                      <a:pt x="51" y="666"/>
                    </a:cubicBezTo>
                    <a:cubicBezTo>
                      <a:pt x="79" y="666"/>
                      <a:pt x="102" y="643"/>
                      <a:pt x="102" y="614"/>
                    </a:cubicBezTo>
                    <a:cubicBezTo>
                      <a:pt x="102" y="332"/>
                      <a:pt x="332" y="102"/>
                      <a:pt x="614" y="102"/>
                    </a:cubicBezTo>
                    <a:cubicBezTo>
                      <a:pt x="643" y="102"/>
                      <a:pt x="666" y="79"/>
                      <a:pt x="666" y="51"/>
                    </a:cubicBezTo>
                    <a:cubicBezTo>
                      <a:pt x="666" y="23"/>
                      <a:pt x="643" y="0"/>
                      <a:pt x="614" y="0"/>
                    </a:cubicBezTo>
                    <a:close/>
                    <a:moveTo>
                      <a:pt x="614" y="0"/>
                    </a:moveTo>
                    <a:cubicBezTo>
                      <a:pt x="614" y="0"/>
                      <a:pt x="614" y="0"/>
                      <a:pt x="6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9" name="淘宝-想搞设计PPT(倒卖必究)-29"/>
            <p:cNvSpPr/>
            <p:nvPr/>
          </p:nvSpPr>
          <p:spPr>
            <a:xfrm>
              <a:off x="1072101" y="1773930"/>
              <a:ext cx="2016432" cy="2016432"/>
            </a:xfrm>
            <a:prstGeom prst="ellipse">
              <a:avLst/>
            </a:prstGeom>
            <a:noFill/>
            <a:ln w="19050">
              <a:solidFill>
                <a:srgbClr val="3151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a:extLst>
              <a:ext uri="{FF2B5EF4-FFF2-40B4-BE49-F238E27FC236}">
                <a16:creationId xmlns:a16="http://schemas.microsoft.com/office/drawing/2014/main" id="{0E189050-F22C-2789-67AC-2B88A1FED671}"/>
              </a:ext>
            </a:extLst>
          </p:cNvPr>
          <p:cNvGrpSpPr/>
          <p:nvPr/>
        </p:nvGrpSpPr>
        <p:grpSpPr>
          <a:xfrm>
            <a:off x="5091954" y="1773930"/>
            <a:ext cx="2016432" cy="2016432"/>
            <a:chOff x="5091954" y="1773930"/>
            <a:chExt cx="2016432" cy="2016432"/>
          </a:xfrm>
        </p:grpSpPr>
        <p:sp>
          <p:nvSpPr>
            <p:cNvPr id="19" name="淘宝-想搞设计PPT(倒卖必究)-19"/>
            <p:cNvSpPr/>
            <p:nvPr/>
          </p:nvSpPr>
          <p:spPr>
            <a:xfrm>
              <a:off x="5181166" y="1863142"/>
              <a:ext cx="1838008" cy="1838008"/>
            </a:xfrm>
            <a:prstGeom prst="ellipse">
              <a:avLst/>
            </a:prstGeom>
            <a:gradFill flip="none" rotWithShape="1">
              <a:gsLst>
                <a:gs pos="59000">
                  <a:srgbClr val="0F4571"/>
                </a:gs>
                <a:gs pos="100000">
                  <a:srgbClr val="239DFF">
                    <a:lumMod val="0"/>
                    <a:lumOff val="100000"/>
                  </a:srgbClr>
                </a:gs>
              </a:gsLst>
              <a:path path="shape">
                <a:fillToRect l="50000" t="50000" r="50000" b="50000"/>
              </a:path>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 name="组合 19"/>
            <p:cNvGrpSpPr/>
            <p:nvPr/>
          </p:nvGrpSpPr>
          <p:grpSpPr>
            <a:xfrm>
              <a:off x="5662002" y="2343776"/>
              <a:ext cx="876336" cy="876740"/>
              <a:chOff x="2667000" y="0"/>
              <a:chExt cx="6853238" cy="6856413"/>
            </a:xfrm>
            <a:solidFill>
              <a:schemeClr val="bg1"/>
            </a:solidFill>
          </p:grpSpPr>
          <p:sp>
            <p:nvSpPr>
              <p:cNvPr id="21" name="淘宝-想搞设计PPT(倒卖必究)-21"/>
              <p:cNvSpPr>
                <a:spLocks noEditPoints="1"/>
              </p:cNvSpPr>
              <p:nvPr/>
            </p:nvSpPr>
            <p:spPr bwMode="auto">
              <a:xfrm>
                <a:off x="2667000" y="0"/>
                <a:ext cx="6853238" cy="6856413"/>
              </a:xfrm>
              <a:custGeom>
                <a:avLst/>
                <a:gdLst>
                  <a:gd name="T0" fmla="*/ 2795 w 3280"/>
                  <a:gd name="T1" fmla="*/ 1236 h 3281"/>
                  <a:gd name="T2" fmla="*/ 2918 w 3280"/>
                  <a:gd name="T3" fmla="*/ 839 h 3281"/>
                  <a:gd name="T4" fmla="*/ 2695 w 3280"/>
                  <a:gd name="T5" fmla="*/ 383 h 3281"/>
                  <a:gd name="T6" fmla="*/ 2172 w 3280"/>
                  <a:gd name="T7" fmla="*/ 535 h 3281"/>
                  <a:gd name="T8" fmla="*/ 1978 w 3280"/>
                  <a:gd name="T9" fmla="*/ 167 h 3281"/>
                  <a:gd name="T10" fmla="*/ 1499 w 3280"/>
                  <a:gd name="T11" fmla="*/ 2 h 3281"/>
                  <a:gd name="T12" fmla="*/ 1232 w 3280"/>
                  <a:gd name="T13" fmla="*/ 480 h 3281"/>
                  <a:gd name="T14" fmla="*/ 838 w 3280"/>
                  <a:gd name="T15" fmla="*/ 358 h 3281"/>
                  <a:gd name="T16" fmla="*/ 383 w 3280"/>
                  <a:gd name="T17" fmla="*/ 580 h 3281"/>
                  <a:gd name="T18" fmla="*/ 535 w 3280"/>
                  <a:gd name="T19" fmla="*/ 1104 h 3281"/>
                  <a:gd name="T20" fmla="*/ 167 w 3280"/>
                  <a:gd name="T21" fmla="*/ 1298 h 3281"/>
                  <a:gd name="T22" fmla="*/ 2 w 3280"/>
                  <a:gd name="T23" fmla="*/ 1780 h 3281"/>
                  <a:gd name="T24" fmla="*/ 480 w 3280"/>
                  <a:gd name="T25" fmla="*/ 2047 h 3281"/>
                  <a:gd name="T26" fmla="*/ 358 w 3280"/>
                  <a:gd name="T27" fmla="*/ 2444 h 3281"/>
                  <a:gd name="T28" fmla="*/ 579 w 3280"/>
                  <a:gd name="T29" fmla="*/ 2898 h 3281"/>
                  <a:gd name="T30" fmla="*/ 1102 w 3280"/>
                  <a:gd name="T31" fmla="*/ 2745 h 3281"/>
                  <a:gd name="T32" fmla="*/ 1297 w 3280"/>
                  <a:gd name="T33" fmla="*/ 3114 h 3281"/>
                  <a:gd name="T34" fmla="*/ 1779 w 3280"/>
                  <a:gd name="T35" fmla="*/ 3279 h 3281"/>
                  <a:gd name="T36" fmla="*/ 2047 w 3280"/>
                  <a:gd name="T37" fmla="*/ 2801 h 3281"/>
                  <a:gd name="T38" fmla="*/ 2444 w 3280"/>
                  <a:gd name="T39" fmla="*/ 2923 h 3281"/>
                  <a:gd name="T40" fmla="*/ 2898 w 3280"/>
                  <a:gd name="T41" fmla="*/ 2702 h 3281"/>
                  <a:gd name="T42" fmla="*/ 2745 w 3280"/>
                  <a:gd name="T43" fmla="*/ 2178 h 3281"/>
                  <a:gd name="T44" fmla="*/ 3113 w 3280"/>
                  <a:gd name="T45" fmla="*/ 1984 h 3281"/>
                  <a:gd name="T46" fmla="*/ 3278 w 3280"/>
                  <a:gd name="T47" fmla="*/ 1499 h 3281"/>
                  <a:gd name="T48" fmla="*/ 2755 w 3280"/>
                  <a:gd name="T49" fmla="*/ 1842 h 3281"/>
                  <a:gd name="T50" fmla="*/ 2557 w 3280"/>
                  <a:gd name="T51" fmla="*/ 2082 h 3281"/>
                  <a:gd name="T52" fmla="*/ 2748 w 3280"/>
                  <a:gd name="T53" fmla="*/ 2552 h 3281"/>
                  <a:gd name="T54" fmla="*/ 2287 w 3280"/>
                  <a:gd name="T55" fmla="*/ 2571 h 3281"/>
                  <a:gd name="T56" fmla="*/ 1972 w 3280"/>
                  <a:gd name="T57" fmla="*/ 2602 h 3281"/>
                  <a:gd name="T58" fmla="*/ 1777 w 3280"/>
                  <a:gd name="T59" fmla="*/ 3068 h 3281"/>
                  <a:gd name="T60" fmla="*/ 1434 w 3280"/>
                  <a:gd name="T61" fmla="*/ 2755 h 3281"/>
                  <a:gd name="T62" fmla="*/ 1193 w 3280"/>
                  <a:gd name="T63" fmla="*/ 2557 h 3281"/>
                  <a:gd name="T64" fmla="*/ 723 w 3280"/>
                  <a:gd name="T65" fmla="*/ 2750 h 3281"/>
                  <a:gd name="T66" fmla="*/ 706 w 3280"/>
                  <a:gd name="T67" fmla="*/ 2286 h 3281"/>
                  <a:gd name="T68" fmla="*/ 674 w 3280"/>
                  <a:gd name="T69" fmla="*/ 1971 h 3281"/>
                  <a:gd name="T70" fmla="*/ 207 w 3280"/>
                  <a:gd name="T71" fmla="*/ 1777 h 3281"/>
                  <a:gd name="T72" fmla="*/ 521 w 3280"/>
                  <a:gd name="T73" fmla="*/ 1434 h 3281"/>
                  <a:gd name="T74" fmla="*/ 718 w 3280"/>
                  <a:gd name="T75" fmla="*/ 1193 h 3281"/>
                  <a:gd name="T76" fmla="*/ 528 w 3280"/>
                  <a:gd name="T77" fmla="*/ 724 h 3281"/>
                  <a:gd name="T78" fmla="*/ 990 w 3280"/>
                  <a:gd name="T79" fmla="*/ 706 h 3281"/>
                  <a:gd name="T80" fmla="*/ 1304 w 3280"/>
                  <a:gd name="T81" fmla="*/ 674 h 3281"/>
                  <a:gd name="T82" fmla="*/ 1499 w 3280"/>
                  <a:gd name="T83" fmla="*/ 207 h 3281"/>
                  <a:gd name="T84" fmla="*/ 1842 w 3280"/>
                  <a:gd name="T85" fmla="*/ 521 h 3281"/>
                  <a:gd name="T86" fmla="*/ 2082 w 3280"/>
                  <a:gd name="T87" fmla="*/ 718 h 3281"/>
                  <a:gd name="T88" fmla="*/ 2552 w 3280"/>
                  <a:gd name="T89" fmla="*/ 526 h 3281"/>
                  <a:gd name="T90" fmla="*/ 2571 w 3280"/>
                  <a:gd name="T91" fmla="*/ 988 h 3281"/>
                  <a:gd name="T92" fmla="*/ 2602 w 3280"/>
                  <a:gd name="T93" fmla="*/ 1303 h 3281"/>
                  <a:gd name="T94" fmla="*/ 3068 w 3280"/>
                  <a:gd name="T95" fmla="*/ 1498 h 3281"/>
                  <a:gd name="T96" fmla="*/ 2755 w 3280"/>
                  <a:gd name="T97" fmla="*/ 1842 h 3281"/>
                  <a:gd name="T98" fmla="*/ 2755 w 3280"/>
                  <a:gd name="T99" fmla="*/ 1842 h 3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80" h="3281">
                    <a:moveTo>
                      <a:pt x="3108" y="1299"/>
                    </a:moveTo>
                    <a:cubicBezTo>
                      <a:pt x="2795" y="1236"/>
                      <a:pt x="2795" y="1236"/>
                      <a:pt x="2795" y="1236"/>
                    </a:cubicBezTo>
                    <a:cubicBezTo>
                      <a:pt x="2780" y="1191"/>
                      <a:pt x="2761" y="1147"/>
                      <a:pt x="2740" y="1105"/>
                    </a:cubicBezTo>
                    <a:cubicBezTo>
                      <a:pt x="2918" y="839"/>
                      <a:pt x="2918" y="839"/>
                      <a:pt x="2918" y="839"/>
                    </a:cubicBezTo>
                    <a:cubicBezTo>
                      <a:pt x="2972" y="758"/>
                      <a:pt x="2961" y="650"/>
                      <a:pt x="2893" y="581"/>
                    </a:cubicBezTo>
                    <a:cubicBezTo>
                      <a:pt x="2695" y="383"/>
                      <a:pt x="2695" y="383"/>
                      <a:pt x="2695" y="383"/>
                    </a:cubicBezTo>
                    <a:cubicBezTo>
                      <a:pt x="2627" y="315"/>
                      <a:pt x="2519" y="304"/>
                      <a:pt x="2438" y="358"/>
                    </a:cubicBezTo>
                    <a:cubicBezTo>
                      <a:pt x="2172" y="535"/>
                      <a:pt x="2172" y="535"/>
                      <a:pt x="2172" y="535"/>
                    </a:cubicBezTo>
                    <a:cubicBezTo>
                      <a:pt x="2129" y="515"/>
                      <a:pt x="2085" y="496"/>
                      <a:pt x="2040" y="480"/>
                    </a:cubicBezTo>
                    <a:cubicBezTo>
                      <a:pt x="1978" y="167"/>
                      <a:pt x="1978" y="167"/>
                      <a:pt x="1978" y="167"/>
                    </a:cubicBezTo>
                    <a:cubicBezTo>
                      <a:pt x="1959" y="70"/>
                      <a:pt x="1873" y="0"/>
                      <a:pt x="1774" y="2"/>
                    </a:cubicBezTo>
                    <a:cubicBezTo>
                      <a:pt x="1499" y="2"/>
                      <a:pt x="1499" y="2"/>
                      <a:pt x="1499" y="2"/>
                    </a:cubicBezTo>
                    <a:cubicBezTo>
                      <a:pt x="1400" y="0"/>
                      <a:pt x="1314" y="70"/>
                      <a:pt x="1295" y="167"/>
                    </a:cubicBezTo>
                    <a:cubicBezTo>
                      <a:pt x="1232" y="480"/>
                      <a:pt x="1232" y="480"/>
                      <a:pt x="1232" y="480"/>
                    </a:cubicBezTo>
                    <a:cubicBezTo>
                      <a:pt x="1187" y="496"/>
                      <a:pt x="1143" y="515"/>
                      <a:pt x="1100" y="535"/>
                    </a:cubicBezTo>
                    <a:cubicBezTo>
                      <a:pt x="838" y="358"/>
                      <a:pt x="838" y="358"/>
                      <a:pt x="838" y="358"/>
                    </a:cubicBezTo>
                    <a:cubicBezTo>
                      <a:pt x="757" y="304"/>
                      <a:pt x="649" y="315"/>
                      <a:pt x="580" y="383"/>
                    </a:cubicBezTo>
                    <a:cubicBezTo>
                      <a:pt x="383" y="580"/>
                      <a:pt x="383" y="580"/>
                      <a:pt x="383" y="580"/>
                    </a:cubicBezTo>
                    <a:cubicBezTo>
                      <a:pt x="314" y="649"/>
                      <a:pt x="304" y="757"/>
                      <a:pt x="358" y="838"/>
                    </a:cubicBezTo>
                    <a:cubicBezTo>
                      <a:pt x="535" y="1104"/>
                      <a:pt x="535" y="1104"/>
                      <a:pt x="535" y="1104"/>
                    </a:cubicBezTo>
                    <a:cubicBezTo>
                      <a:pt x="514" y="1146"/>
                      <a:pt x="496" y="1190"/>
                      <a:pt x="480" y="1235"/>
                    </a:cubicBezTo>
                    <a:cubicBezTo>
                      <a:pt x="167" y="1298"/>
                      <a:pt x="167" y="1298"/>
                      <a:pt x="167" y="1298"/>
                    </a:cubicBezTo>
                    <a:cubicBezTo>
                      <a:pt x="69" y="1317"/>
                      <a:pt x="0" y="1403"/>
                      <a:pt x="2" y="1502"/>
                    </a:cubicBezTo>
                    <a:cubicBezTo>
                      <a:pt x="2" y="1780"/>
                      <a:pt x="2" y="1780"/>
                      <a:pt x="2" y="1780"/>
                    </a:cubicBezTo>
                    <a:cubicBezTo>
                      <a:pt x="0" y="1879"/>
                      <a:pt x="69" y="1965"/>
                      <a:pt x="167" y="1984"/>
                    </a:cubicBezTo>
                    <a:cubicBezTo>
                      <a:pt x="480" y="2047"/>
                      <a:pt x="480" y="2047"/>
                      <a:pt x="480" y="2047"/>
                    </a:cubicBezTo>
                    <a:cubicBezTo>
                      <a:pt x="496" y="2092"/>
                      <a:pt x="514" y="2136"/>
                      <a:pt x="535" y="2178"/>
                    </a:cubicBezTo>
                    <a:cubicBezTo>
                      <a:pt x="358" y="2444"/>
                      <a:pt x="358" y="2444"/>
                      <a:pt x="358" y="2444"/>
                    </a:cubicBezTo>
                    <a:cubicBezTo>
                      <a:pt x="304" y="2525"/>
                      <a:pt x="314" y="2633"/>
                      <a:pt x="383" y="2702"/>
                    </a:cubicBezTo>
                    <a:cubicBezTo>
                      <a:pt x="579" y="2898"/>
                      <a:pt x="579" y="2898"/>
                      <a:pt x="579" y="2898"/>
                    </a:cubicBezTo>
                    <a:cubicBezTo>
                      <a:pt x="648" y="2966"/>
                      <a:pt x="756" y="2977"/>
                      <a:pt x="837" y="2923"/>
                    </a:cubicBezTo>
                    <a:cubicBezTo>
                      <a:pt x="1102" y="2745"/>
                      <a:pt x="1102" y="2745"/>
                      <a:pt x="1102" y="2745"/>
                    </a:cubicBezTo>
                    <a:cubicBezTo>
                      <a:pt x="1145" y="2766"/>
                      <a:pt x="1189" y="2785"/>
                      <a:pt x="1234" y="2801"/>
                    </a:cubicBezTo>
                    <a:cubicBezTo>
                      <a:pt x="1297" y="3114"/>
                      <a:pt x="1297" y="3114"/>
                      <a:pt x="1297" y="3114"/>
                    </a:cubicBezTo>
                    <a:cubicBezTo>
                      <a:pt x="1316" y="3211"/>
                      <a:pt x="1402" y="3281"/>
                      <a:pt x="1501" y="3279"/>
                    </a:cubicBezTo>
                    <a:cubicBezTo>
                      <a:pt x="1779" y="3279"/>
                      <a:pt x="1779" y="3279"/>
                      <a:pt x="1779" y="3279"/>
                    </a:cubicBezTo>
                    <a:cubicBezTo>
                      <a:pt x="1878" y="3281"/>
                      <a:pt x="1964" y="3211"/>
                      <a:pt x="1983" y="3114"/>
                    </a:cubicBezTo>
                    <a:cubicBezTo>
                      <a:pt x="2047" y="2801"/>
                      <a:pt x="2047" y="2801"/>
                      <a:pt x="2047" y="2801"/>
                    </a:cubicBezTo>
                    <a:cubicBezTo>
                      <a:pt x="2092" y="2785"/>
                      <a:pt x="2136" y="2766"/>
                      <a:pt x="2178" y="2745"/>
                    </a:cubicBezTo>
                    <a:cubicBezTo>
                      <a:pt x="2444" y="2923"/>
                      <a:pt x="2444" y="2923"/>
                      <a:pt x="2444" y="2923"/>
                    </a:cubicBezTo>
                    <a:cubicBezTo>
                      <a:pt x="2525" y="2977"/>
                      <a:pt x="2633" y="2966"/>
                      <a:pt x="2701" y="2898"/>
                    </a:cubicBezTo>
                    <a:cubicBezTo>
                      <a:pt x="2898" y="2702"/>
                      <a:pt x="2898" y="2702"/>
                      <a:pt x="2898" y="2702"/>
                    </a:cubicBezTo>
                    <a:cubicBezTo>
                      <a:pt x="2966" y="2633"/>
                      <a:pt x="2977" y="2525"/>
                      <a:pt x="2923" y="2444"/>
                    </a:cubicBezTo>
                    <a:cubicBezTo>
                      <a:pt x="2745" y="2178"/>
                      <a:pt x="2745" y="2178"/>
                      <a:pt x="2745" y="2178"/>
                    </a:cubicBezTo>
                    <a:cubicBezTo>
                      <a:pt x="2766" y="2136"/>
                      <a:pt x="2785" y="2092"/>
                      <a:pt x="2801" y="2047"/>
                    </a:cubicBezTo>
                    <a:cubicBezTo>
                      <a:pt x="3113" y="1984"/>
                      <a:pt x="3113" y="1984"/>
                      <a:pt x="3113" y="1984"/>
                    </a:cubicBezTo>
                    <a:cubicBezTo>
                      <a:pt x="3210" y="1965"/>
                      <a:pt x="3280" y="1879"/>
                      <a:pt x="3278" y="1780"/>
                    </a:cubicBezTo>
                    <a:cubicBezTo>
                      <a:pt x="3278" y="1499"/>
                      <a:pt x="3278" y="1499"/>
                      <a:pt x="3278" y="1499"/>
                    </a:cubicBezTo>
                    <a:cubicBezTo>
                      <a:pt x="3277" y="1400"/>
                      <a:pt x="3206" y="1316"/>
                      <a:pt x="3108" y="1299"/>
                    </a:cubicBezTo>
                    <a:close/>
                    <a:moveTo>
                      <a:pt x="2755" y="1842"/>
                    </a:moveTo>
                    <a:cubicBezTo>
                      <a:pt x="2684" y="1856"/>
                      <a:pt x="2625" y="1907"/>
                      <a:pt x="2601" y="1975"/>
                    </a:cubicBezTo>
                    <a:cubicBezTo>
                      <a:pt x="2589" y="2012"/>
                      <a:pt x="2574" y="2047"/>
                      <a:pt x="2557" y="2082"/>
                    </a:cubicBezTo>
                    <a:cubicBezTo>
                      <a:pt x="2525" y="2148"/>
                      <a:pt x="2530" y="2226"/>
                      <a:pt x="2571" y="2287"/>
                    </a:cubicBezTo>
                    <a:cubicBezTo>
                      <a:pt x="2748" y="2552"/>
                      <a:pt x="2748" y="2552"/>
                      <a:pt x="2748" y="2552"/>
                    </a:cubicBezTo>
                    <a:cubicBezTo>
                      <a:pt x="2552" y="2749"/>
                      <a:pt x="2552" y="2749"/>
                      <a:pt x="2552" y="2749"/>
                    </a:cubicBezTo>
                    <a:cubicBezTo>
                      <a:pt x="2287" y="2571"/>
                      <a:pt x="2287" y="2571"/>
                      <a:pt x="2287" y="2571"/>
                    </a:cubicBezTo>
                    <a:cubicBezTo>
                      <a:pt x="2226" y="2530"/>
                      <a:pt x="2148" y="2524"/>
                      <a:pt x="2082" y="2556"/>
                    </a:cubicBezTo>
                    <a:cubicBezTo>
                      <a:pt x="2046" y="2574"/>
                      <a:pt x="2010" y="2589"/>
                      <a:pt x="1972" y="2602"/>
                    </a:cubicBezTo>
                    <a:cubicBezTo>
                      <a:pt x="1904" y="2626"/>
                      <a:pt x="1853" y="2685"/>
                      <a:pt x="1839" y="2756"/>
                    </a:cubicBezTo>
                    <a:cubicBezTo>
                      <a:pt x="1777" y="3068"/>
                      <a:pt x="1777" y="3068"/>
                      <a:pt x="1777" y="3068"/>
                    </a:cubicBezTo>
                    <a:cubicBezTo>
                      <a:pt x="1499" y="3068"/>
                      <a:pt x="1499" y="3068"/>
                      <a:pt x="1499" y="3068"/>
                    </a:cubicBezTo>
                    <a:cubicBezTo>
                      <a:pt x="1434" y="2755"/>
                      <a:pt x="1434" y="2755"/>
                      <a:pt x="1434" y="2755"/>
                    </a:cubicBezTo>
                    <a:cubicBezTo>
                      <a:pt x="1419" y="2684"/>
                      <a:pt x="1369" y="2625"/>
                      <a:pt x="1301" y="2601"/>
                    </a:cubicBezTo>
                    <a:cubicBezTo>
                      <a:pt x="1264" y="2589"/>
                      <a:pt x="1228" y="2574"/>
                      <a:pt x="1193" y="2557"/>
                    </a:cubicBezTo>
                    <a:cubicBezTo>
                      <a:pt x="1128" y="2525"/>
                      <a:pt x="1050" y="2531"/>
                      <a:pt x="989" y="2572"/>
                    </a:cubicBezTo>
                    <a:cubicBezTo>
                      <a:pt x="723" y="2750"/>
                      <a:pt x="723" y="2750"/>
                      <a:pt x="723" y="2750"/>
                    </a:cubicBezTo>
                    <a:cubicBezTo>
                      <a:pt x="528" y="2551"/>
                      <a:pt x="528" y="2551"/>
                      <a:pt x="528" y="2551"/>
                    </a:cubicBezTo>
                    <a:cubicBezTo>
                      <a:pt x="706" y="2286"/>
                      <a:pt x="706" y="2286"/>
                      <a:pt x="706" y="2286"/>
                    </a:cubicBezTo>
                    <a:cubicBezTo>
                      <a:pt x="747" y="2225"/>
                      <a:pt x="753" y="2147"/>
                      <a:pt x="720" y="2081"/>
                    </a:cubicBezTo>
                    <a:cubicBezTo>
                      <a:pt x="703" y="2045"/>
                      <a:pt x="688" y="2009"/>
                      <a:pt x="674" y="1971"/>
                    </a:cubicBezTo>
                    <a:cubicBezTo>
                      <a:pt x="649" y="1904"/>
                      <a:pt x="591" y="1856"/>
                      <a:pt x="521" y="1842"/>
                    </a:cubicBezTo>
                    <a:cubicBezTo>
                      <a:pt x="207" y="1777"/>
                      <a:pt x="207" y="1777"/>
                      <a:pt x="207" y="1777"/>
                    </a:cubicBezTo>
                    <a:cubicBezTo>
                      <a:pt x="207" y="1499"/>
                      <a:pt x="207" y="1499"/>
                      <a:pt x="207" y="1499"/>
                    </a:cubicBezTo>
                    <a:cubicBezTo>
                      <a:pt x="521" y="1434"/>
                      <a:pt x="521" y="1434"/>
                      <a:pt x="521" y="1434"/>
                    </a:cubicBezTo>
                    <a:cubicBezTo>
                      <a:pt x="592" y="1420"/>
                      <a:pt x="650" y="1369"/>
                      <a:pt x="674" y="1301"/>
                    </a:cubicBezTo>
                    <a:cubicBezTo>
                      <a:pt x="687" y="1264"/>
                      <a:pt x="702" y="1228"/>
                      <a:pt x="718" y="1193"/>
                    </a:cubicBezTo>
                    <a:cubicBezTo>
                      <a:pt x="750" y="1128"/>
                      <a:pt x="745" y="1050"/>
                      <a:pt x="704" y="989"/>
                    </a:cubicBezTo>
                    <a:cubicBezTo>
                      <a:pt x="528" y="724"/>
                      <a:pt x="528" y="724"/>
                      <a:pt x="528" y="724"/>
                    </a:cubicBezTo>
                    <a:cubicBezTo>
                      <a:pt x="724" y="528"/>
                      <a:pt x="724" y="528"/>
                      <a:pt x="724" y="528"/>
                    </a:cubicBezTo>
                    <a:cubicBezTo>
                      <a:pt x="990" y="706"/>
                      <a:pt x="990" y="706"/>
                      <a:pt x="990" y="706"/>
                    </a:cubicBezTo>
                    <a:cubicBezTo>
                      <a:pt x="1051" y="747"/>
                      <a:pt x="1129" y="753"/>
                      <a:pt x="1194" y="720"/>
                    </a:cubicBezTo>
                    <a:cubicBezTo>
                      <a:pt x="1230" y="703"/>
                      <a:pt x="1266" y="688"/>
                      <a:pt x="1304" y="674"/>
                    </a:cubicBezTo>
                    <a:cubicBezTo>
                      <a:pt x="1371" y="650"/>
                      <a:pt x="1420" y="591"/>
                      <a:pt x="1434" y="521"/>
                    </a:cubicBezTo>
                    <a:cubicBezTo>
                      <a:pt x="1499" y="207"/>
                      <a:pt x="1499" y="207"/>
                      <a:pt x="1499" y="207"/>
                    </a:cubicBezTo>
                    <a:cubicBezTo>
                      <a:pt x="1777" y="207"/>
                      <a:pt x="1777" y="207"/>
                      <a:pt x="1777" y="207"/>
                    </a:cubicBezTo>
                    <a:cubicBezTo>
                      <a:pt x="1842" y="521"/>
                      <a:pt x="1842" y="521"/>
                      <a:pt x="1842" y="521"/>
                    </a:cubicBezTo>
                    <a:cubicBezTo>
                      <a:pt x="1856" y="592"/>
                      <a:pt x="1907" y="650"/>
                      <a:pt x="1975" y="674"/>
                    </a:cubicBezTo>
                    <a:cubicBezTo>
                      <a:pt x="2012" y="687"/>
                      <a:pt x="2047" y="702"/>
                      <a:pt x="2082" y="718"/>
                    </a:cubicBezTo>
                    <a:cubicBezTo>
                      <a:pt x="2148" y="751"/>
                      <a:pt x="2226" y="745"/>
                      <a:pt x="2287" y="704"/>
                    </a:cubicBezTo>
                    <a:cubicBezTo>
                      <a:pt x="2552" y="526"/>
                      <a:pt x="2552" y="526"/>
                      <a:pt x="2552" y="526"/>
                    </a:cubicBezTo>
                    <a:cubicBezTo>
                      <a:pt x="2748" y="722"/>
                      <a:pt x="2748" y="722"/>
                      <a:pt x="2748" y="722"/>
                    </a:cubicBezTo>
                    <a:cubicBezTo>
                      <a:pt x="2571" y="988"/>
                      <a:pt x="2571" y="988"/>
                      <a:pt x="2571" y="988"/>
                    </a:cubicBezTo>
                    <a:cubicBezTo>
                      <a:pt x="2530" y="1049"/>
                      <a:pt x="2524" y="1127"/>
                      <a:pt x="2556" y="1192"/>
                    </a:cubicBezTo>
                    <a:cubicBezTo>
                      <a:pt x="2574" y="1228"/>
                      <a:pt x="2589" y="1265"/>
                      <a:pt x="2602" y="1303"/>
                    </a:cubicBezTo>
                    <a:cubicBezTo>
                      <a:pt x="2626" y="1371"/>
                      <a:pt x="2685" y="1422"/>
                      <a:pt x="2756" y="1436"/>
                    </a:cubicBezTo>
                    <a:cubicBezTo>
                      <a:pt x="3068" y="1498"/>
                      <a:pt x="3068" y="1498"/>
                      <a:pt x="3068" y="1498"/>
                    </a:cubicBezTo>
                    <a:cubicBezTo>
                      <a:pt x="3068" y="1776"/>
                      <a:pt x="3068" y="1776"/>
                      <a:pt x="3068" y="1776"/>
                    </a:cubicBezTo>
                    <a:lnTo>
                      <a:pt x="2755" y="1842"/>
                    </a:lnTo>
                    <a:close/>
                    <a:moveTo>
                      <a:pt x="2755" y="1842"/>
                    </a:moveTo>
                    <a:cubicBezTo>
                      <a:pt x="2755" y="1842"/>
                      <a:pt x="2755" y="1842"/>
                      <a:pt x="2755" y="18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淘宝-想搞设计PPT(倒卖必究)-22"/>
              <p:cNvSpPr>
                <a:spLocks noEditPoints="1"/>
              </p:cNvSpPr>
              <p:nvPr/>
            </p:nvSpPr>
            <p:spPr bwMode="auto">
              <a:xfrm>
                <a:off x="4595813" y="1928813"/>
                <a:ext cx="2987675" cy="2987675"/>
              </a:xfrm>
              <a:custGeom>
                <a:avLst/>
                <a:gdLst>
                  <a:gd name="T0" fmla="*/ 715 w 1430"/>
                  <a:gd name="T1" fmla="*/ 0 h 1430"/>
                  <a:gd name="T2" fmla="*/ 0 w 1430"/>
                  <a:gd name="T3" fmla="*/ 715 h 1430"/>
                  <a:gd name="T4" fmla="*/ 715 w 1430"/>
                  <a:gd name="T5" fmla="*/ 1430 h 1430"/>
                  <a:gd name="T6" fmla="*/ 1430 w 1430"/>
                  <a:gd name="T7" fmla="*/ 715 h 1430"/>
                  <a:gd name="T8" fmla="*/ 1221 w 1430"/>
                  <a:gd name="T9" fmla="*/ 209 h 1430"/>
                  <a:gd name="T10" fmla="*/ 715 w 1430"/>
                  <a:gd name="T11" fmla="*/ 0 h 1430"/>
                  <a:gd name="T12" fmla="*/ 715 w 1430"/>
                  <a:gd name="T13" fmla="*/ 1341 h 1430"/>
                  <a:gd name="T14" fmla="*/ 89 w 1430"/>
                  <a:gd name="T15" fmla="*/ 715 h 1430"/>
                  <a:gd name="T16" fmla="*/ 715 w 1430"/>
                  <a:gd name="T17" fmla="*/ 89 h 1430"/>
                  <a:gd name="T18" fmla="*/ 1341 w 1430"/>
                  <a:gd name="T19" fmla="*/ 715 h 1430"/>
                  <a:gd name="T20" fmla="*/ 715 w 1430"/>
                  <a:gd name="T21" fmla="*/ 1341 h 1430"/>
                  <a:gd name="T22" fmla="*/ 715 w 1430"/>
                  <a:gd name="T23" fmla="*/ 1341 h 1430"/>
                  <a:gd name="T24" fmla="*/ 715 w 1430"/>
                  <a:gd name="T25" fmla="*/ 1341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0" h="1430">
                    <a:moveTo>
                      <a:pt x="715" y="0"/>
                    </a:moveTo>
                    <a:cubicBezTo>
                      <a:pt x="320" y="0"/>
                      <a:pt x="0" y="320"/>
                      <a:pt x="0" y="715"/>
                    </a:cubicBezTo>
                    <a:cubicBezTo>
                      <a:pt x="0" y="1110"/>
                      <a:pt x="320" y="1430"/>
                      <a:pt x="715" y="1430"/>
                    </a:cubicBezTo>
                    <a:cubicBezTo>
                      <a:pt x="1110" y="1430"/>
                      <a:pt x="1430" y="1110"/>
                      <a:pt x="1430" y="715"/>
                    </a:cubicBezTo>
                    <a:cubicBezTo>
                      <a:pt x="1430" y="525"/>
                      <a:pt x="1355" y="343"/>
                      <a:pt x="1221" y="209"/>
                    </a:cubicBezTo>
                    <a:cubicBezTo>
                      <a:pt x="1086" y="75"/>
                      <a:pt x="905" y="0"/>
                      <a:pt x="715" y="0"/>
                    </a:cubicBezTo>
                    <a:close/>
                    <a:moveTo>
                      <a:pt x="715" y="1341"/>
                    </a:moveTo>
                    <a:cubicBezTo>
                      <a:pt x="369" y="1341"/>
                      <a:pt x="89" y="1061"/>
                      <a:pt x="89" y="715"/>
                    </a:cubicBezTo>
                    <a:cubicBezTo>
                      <a:pt x="89" y="369"/>
                      <a:pt x="369" y="89"/>
                      <a:pt x="715" y="89"/>
                    </a:cubicBezTo>
                    <a:cubicBezTo>
                      <a:pt x="1061" y="89"/>
                      <a:pt x="1341" y="369"/>
                      <a:pt x="1341" y="715"/>
                    </a:cubicBezTo>
                    <a:cubicBezTo>
                      <a:pt x="1341" y="1061"/>
                      <a:pt x="1061" y="1341"/>
                      <a:pt x="715" y="1341"/>
                    </a:cubicBezTo>
                    <a:close/>
                    <a:moveTo>
                      <a:pt x="715" y="1341"/>
                    </a:moveTo>
                    <a:cubicBezTo>
                      <a:pt x="715" y="1341"/>
                      <a:pt x="715" y="1341"/>
                      <a:pt x="715" y="134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淘宝-想搞设计PPT(倒卖必究)-23"/>
              <p:cNvSpPr>
                <a:spLocks noEditPoints="1"/>
              </p:cNvSpPr>
              <p:nvPr/>
            </p:nvSpPr>
            <p:spPr bwMode="auto">
              <a:xfrm>
                <a:off x="5235575" y="2568575"/>
                <a:ext cx="1708150" cy="1709738"/>
              </a:xfrm>
              <a:custGeom>
                <a:avLst/>
                <a:gdLst>
                  <a:gd name="T0" fmla="*/ 409 w 818"/>
                  <a:gd name="T1" fmla="*/ 0 h 818"/>
                  <a:gd name="T2" fmla="*/ 0 w 818"/>
                  <a:gd name="T3" fmla="*/ 409 h 818"/>
                  <a:gd name="T4" fmla="*/ 409 w 818"/>
                  <a:gd name="T5" fmla="*/ 818 h 818"/>
                  <a:gd name="T6" fmla="*/ 818 w 818"/>
                  <a:gd name="T7" fmla="*/ 409 h 818"/>
                  <a:gd name="T8" fmla="*/ 698 w 818"/>
                  <a:gd name="T9" fmla="*/ 120 h 818"/>
                  <a:gd name="T10" fmla="*/ 409 w 818"/>
                  <a:gd name="T11" fmla="*/ 0 h 818"/>
                  <a:gd name="T12" fmla="*/ 409 w 818"/>
                  <a:gd name="T13" fmla="*/ 715 h 818"/>
                  <a:gd name="T14" fmla="*/ 102 w 818"/>
                  <a:gd name="T15" fmla="*/ 409 h 818"/>
                  <a:gd name="T16" fmla="*/ 409 w 818"/>
                  <a:gd name="T17" fmla="*/ 102 h 818"/>
                  <a:gd name="T18" fmla="*/ 715 w 818"/>
                  <a:gd name="T19" fmla="*/ 409 h 818"/>
                  <a:gd name="T20" fmla="*/ 626 w 818"/>
                  <a:gd name="T21" fmla="*/ 626 h 818"/>
                  <a:gd name="T22" fmla="*/ 409 w 818"/>
                  <a:gd name="T23" fmla="*/ 715 h 818"/>
                  <a:gd name="T24" fmla="*/ 409 w 818"/>
                  <a:gd name="T25" fmla="*/ 715 h 818"/>
                  <a:gd name="T26" fmla="*/ 409 w 818"/>
                  <a:gd name="T27" fmla="*/ 715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8" h="818">
                    <a:moveTo>
                      <a:pt x="409" y="0"/>
                    </a:moveTo>
                    <a:cubicBezTo>
                      <a:pt x="183" y="0"/>
                      <a:pt x="0" y="183"/>
                      <a:pt x="0" y="409"/>
                    </a:cubicBezTo>
                    <a:cubicBezTo>
                      <a:pt x="0" y="635"/>
                      <a:pt x="183" y="818"/>
                      <a:pt x="409" y="818"/>
                    </a:cubicBezTo>
                    <a:cubicBezTo>
                      <a:pt x="635" y="818"/>
                      <a:pt x="818" y="635"/>
                      <a:pt x="818" y="409"/>
                    </a:cubicBezTo>
                    <a:cubicBezTo>
                      <a:pt x="818" y="301"/>
                      <a:pt x="774" y="197"/>
                      <a:pt x="698" y="120"/>
                    </a:cubicBezTo>
                    <a:cubicBezTo>
                      <a:pt x="621" y="43"/>
                      <a:pt x="517" y="0"/>
                      <a:pt x="409" y="0"/>
                    </a:cubicBezTo>
                    <a:close/>
                    <a:moveTo>
                      <a:pt x="409" y="715"/>
                    </a:moveTo>
                    <a:cubicBezTo>
                      <a:pt x="240" y="715"/>
                      <a:pt x="102" y="578"/>
                      <a:pt x="102" y="409"/>
                    </a:cubicBezTo>
                    <a:cubicBezTo>
                      <a:pt x="102" y="240"/>
                      <a:pt x="240" y="102"/>
                      <a:pt x="409" y="102"/>
                    </a:cubicBezTo>
                    <a:cubicBezTo>
                      <a:pt x="578" y="102"/>
                      <a:pt x="715" y="240"/>
                      <a:pt x="715" y="409"/>
                    </a:cubicBezTo>
                    <a:cubicBezTo>
                      <a:pt x="715" y="490"/>
                      <a:pt x="683" y="568"/>
                      <a:pt x="626" y="626"/>
                    </a:cubicBezTo>
                    <a:cubicBezTo>
                      <a:pt x="568" y="683"/>
                      <a:pt x="490" y="715"/>
                      <a:pt x="409" y="715"/>
                    </a:cubicBezTo>
                    <a:close/>
                    <a:moveTo>
                      <a:pt x="409" y="715"/>
                    </a:moveTo>
                    <a:cubicBezTo>
                      <a:pt x="409" y="715"/>
                      <a:pt x="409" y="715"/>
                      <a:pt x="409" y="7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0" name="淘宝-想搞设计PPT(倒卖必究)-30"/>
            <p:cNvSpPr/>
            <p:nvPr/>
          </p:nvSpPr>
          <p:spPr>
            <a:xfrm>
              <a:off x="5091954" y="1773930"/>
              <a:ext cx="2016432" cy="2016432"/>
            </a:xfrm>
            <a:prstGeom prst="ellipse">
              <a:avLst/>
            </a:prstGeom>
            <a:noFill/>
            <a:ln w="19050">
              <a:solidFill>
                <a:srgbClr val="3151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 name="组合 10">
            <a:extLst>
              <a:ext uri="{FF2B5EF4-FFF2-40B4-BE49-F238E27FC236}">
                <a16:creationId xmlns:a16="http://schemas.microsoft.com/office/drawing/2014/main" id="{91506A4B-F701-CB12-16B5-D7C3B1E968C7}"/>
              </a:ext>
            </a:extLst>
          </p:cNvPr>
          <p:cNvGrpSpPr/>
          <p:nvPr/>
        </p:nvGrpSpPr>
        <p:grpSpPr>
          <a:xfrm>
            <a:off x="9111807" y="1773930"/>
            <a:ext cx="2016432" cy="2016432"/>
            <a:chOff x="9111807" y="1773930"/>
            <a:chExt cx="2016432" cy="2016432"/>
          </a:xfrm>
        </p:grpSpPr>
        <p:sp>
          <p:nvSpPr>
            <p:cNvPr id="25" name="淘宝-想搞设计PPT(倒卖必究)-25"/>
            <p:cNvSpPr/>
            <p:nvPr/>
          </p:nvSpPr>
          <p:spPr>
            <a:xfrm>
              <a:off x="9201019" y="1863142"/>
              <a:ext cx="1838008" cy="1838008"/>
            </a:xfrm>
            <a:prstGeom prst="ellipse">
              <a:avLst/>
            </a:prstGeom>
            <a:gradFill flip="none" rotWithShape="1">
              <a:gsLst>
                <a:gs pos="59000">
                  <a:srgbClr val="0F4571"/>
                </a:gs>
                <a:gs pos="100000">
                  <a:srgbClr val="239DFF">
                    <a:lumMod val="0"/>
                    <a:lumOff val="100000"/>
                  </a:srgbClr>
                </a:gs>
              </a:gsLst>
              <a:path path="shape">
                <a:fillToRect l="50000" t="50000" r="50000" b="50000"/>
              </a:path>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6" name="组合 25"/>
            <p:cNvGrpSpPr/>
            <p:nvPr/>
          </p:nvGrpSpPr>
          <p:grpSpPr>
            <a:xfrm flipH="1">
              <a:off x="9684430" y="2415596"/>
              <a:ext cx="871186" cy="815944"/>
              <a:chOff x="2433638" y="3175"/>
              <a:chExt cx="7310438" cy="6846888"/>
            </a:xfrm>
            <a:solidFill>
              <a:schemeClr val="bg1"/>
            </a:solidFill>
          </p:grpSpPr>
          <p:sp>
            <p:nvSpPr>
              <p:cNvPr id="27" name="淘宝-想搞设计PPT(倒卖必究)-27"/>
              <p:cNvSpPr>
                <a:spLocks noEditPoints="1"/>
              </p:cNvSpPr>
              <p:nvPr/>
            </p:nvSpPr>
            <p:spPr bwMode="auto">
              <a:xfrm>
                <a:off x="3328988" y="915988"/>
                <a:ext cx="5502275" cy="3675063"/>
              </a:xfrm>
              <a:custGeom>
                <a:avLst/>
                <a:gdLst>
                  <a:gd name="T0" fmla="*/ 1927 w 2012"/>
                  <a:gd name="T1" fmla="*/ 0 h 1344"/>
                  <a:gd name="T2" fmla="*/ 85 w 2012"/>
                  <a:gd name="T3" fmla="*/ 0 h 1344"/>
                  <a:gd name="T4" fmla="*/ 0 w 2012"/>
                  <a:gd name="T5" fmla="*/ 86 h 1344"/>
                  <a:gd name="T6" fmla="*/ 0 w 2012"/>
                  <a:gd name="T7" fmla="*/ 1259 h 1344"/>
                  <a:gd name="T8" fmla="*/ 85 w 2012"/>
                  <a:gd name="T9" fmla="*/ 1344 h 1344"/>
                  <a:gd name="T10" fmla="*/ 1927 w 2012"/>
                  <a:gd name="T11" fmla="*/ 1344 h 1344"/>
                  <a:gd name="T12" fmla="*/ 2012 w 2012"/>
                  <a:gd name="T13" fmla="*/ 1259 h 1344"/>
                  <a:gd name="T14" fmla="*/ 2012 w 2012"/>
                  <a:gd name="T15" fmla="*/ 79 h 1344"/>
                  <a:gd name="T16" fmla="*/ 1927 w 2012"/>
                  <a:gd name="T17" fmla="*/ 0 h 1344"/>
                  <a:gd name="T18" fmla="*/ 1927 w 2012"/>
                  <a:gd name="T19" fmla="*/ 1252 h 1344"/>
                  <a:gd name="T20" fmla="*/ 92 w 2012"/>
                  <a:gd name="T21" fmla="*/ 1252 h 1344"/>
                  <a:gd name="T22" fmla="*/ 92 w 2012"/>
                  <a:gd name="T23" fmla="*/ 79 h 1344"/>
                  <a:gd name="T24" fmla="*/ 1934 w 2012"/>
                  <a:gd name="T25" fmla="*/ 79 h 1344"/>
                  <a:gd name="T26" fmla="*/ 1934 w 2012"/>
                  <a:gd name="T27" fmla="*/ 1252 h 1344"/>
                  <a:gd name="T28" fmla="*/ 1927 w 2012"/>
                  <a:gd name="T29" fmla="*/ 1252 h 1344"/>
                  <a:gd name="T30" fmla="*/ 1927 w 2012"/>
                  <a:gd name="T31" fmla="*/ 1252 h 1344"/>
                  <a:gd name="T32" fmla="*/ 1927 w 2012"/>
                  <a:gd name="T33" fmla="*/ 1252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2" h="1344">
                    <a:moveTo>
                      <a:pt x="1927" y="0"/>
                    </a:moveTo>
                    <a:cubicBezTo>
                      <a:pt x="85" y="0"/>
                      <a:pt x="85" y="0"/>
                      <a:pt x="85" y="0"/>
                    </a:cubicBezTo>
                    <a:cubicBezTo>
                      <a:pt x="40" y="0"/>
                      <a:pt x="0" y="40"/>
                      <a:pt x="0" y="86"/>
                    </a:cubicBezTo>
                    <a:cubicBezTo>
                      <a:pt x="0" y="1259"/>
                      <a:pt x="0" y="1259"/>
                      <a:pt x="0" y="1259"/>
                    </a:cubicBezTo>
                    <a:cubicBezTo>
                      <a:pt x="0" y="1305"/>
                      <a:pt x="40" y="1344"/>
                      <a:pt x="85" y="1344"/>
                    </a:cubicBezTo>
                    <a:cubicBezTo>
                      <a:pt x="1927" y="1344"/>
                      <a:pt x="1927" y="1344"/>
                      <a:pt x="1927" y="1344"/>
                    </a:cubicBezTo>
                    <a:cubicBezTo>
                      <a:pt x="1973" y="1344"/>
                      <a:pt x="2012" y="1305"/>
                      <a:pt x="2012" y="1259"/>
                    </a:cubicBezTo>
                    <a:cubicBezTo>
                      <a:pt x="2012" y="79"/>
                      <a:pt x="2012" y="79"/>
                      <a:pt x="2012" y="79"/>
                    </a:cubicBezTo>
                    <a:cubicBezTo>
                      <a:pt x="2012" y="33"/>
                      <a:pt x="1979" y="0"/>
                      <a:pt x="1927" y="0"/>
                    </a:cubicBezTo>
                    <a:close/>
                    <a:moveTo>
                      <a:pt x="1927" y="1252"/>
                    </a:moveTo>
                    <a:cubicBezTo>
                      <a:pt x="92" y="1252"/>
                      <a:pt x="92" y="1252"/>
                      <a:pt x="92" y="1252"/>
                    </a:cubicBezTo>
                    <a:cubicBezTo>
                      <a:pt x="92" y="79"/>
                      <a:pt x="92" y="79"/>
                      <a:pt x="92" y="79"/>
                    </a:cubicBezTo>
                    <a:cubicBezTo>
                      <a:pt x="1934" y="79"/>
                      <a:pt x="1934" y="79"/>
                      <a:pt x="1934" y="79"/>
                    </a:cubicBezTo>
                    <a:cubicBezTo>
                      <a:pt x="1934" y="1252"/>
                      <a:pt x="1934" y="1252"/>
                      <a:pt x="1934" y="1252"/>
                    </a:cubicBezTo>
                    <a:lnTo>
                      <a:pt x="1927" y="1252"/>
                    </a:lnTo>
                    <a:close/>
                    <a:moveTo>
                      <a:pt x="1927" y="1252"/>
                    </a:moveTo>
                    <a:cubicBezTo>
                      <a:pt x="1927" y="1252"/>
                      <a:pt x="1927" y="1252"/>
                      <a:pt x="1927" y="12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淘宝-想搞设计PPT(倒卖必究)-28"/>
              <p:cNvSpPr>
                <a:spLocks noEditPoints="1"/>
              </p:cNvSpPr>
              <p:nvPr/>
            </p:nvSpPr>
            <p:spPr bwMode="auto">
              <a:xfrm>
                <a:off x="2433638" y="3175"/>
                <a:ext cx="7310438" cy="6846888"/>
              </a:xfrm>
              <a:custGeom>
                <a:avLst/>
                <a:gdLst>
                  <a:gd name="T0" fmla="*/ 2424 w 2673"/>
                  <a:gd name="T1" fmla="*/ 0 h 2504"/>
                  <a:gd name="T2" fmla="*/ 249 w 2673"/>
                  <a:gd name="T3" fmla="*/ 0 h 2504"/>
                  <a:gd name="T4" fmla="*/ 0 w 2673"/>
                  <a:gd name="T5" fmla="*/ 249 h 2504"/>
                  <a:gd name="T6" fmla="*/ 0 w 2673"/>
                  <a:gd name="T7" fmla="*/ 1920 h 2504"/>
                  <a:gd name="T8" fmla="*/ 249 w 2673"/>
                  <a:gd name="T9" fmla="*/ 2169 h 2504"/>
                  <a:gd name="T10" fmla="*/ 1087 w 2673"/>
                  <a:gd name="T11" fmla="*/ 2169 h 2504"/>
                  <a:gd name="T12" fmla="*/ 1087 w 2673"/>
                  <a:gd name="T13" fmla="*/ 2274 h 2504"/>
                  <a:gd name="T14" fmla="*/ 563 w 2673"/>
                  <a:gd name="T15" fmla="*/ 2340 h 2504"/>
                  <a:gd name="T16" fmla="*/ 498 w 2673"/>
                  <a:gd name="T17" fmla="*/ 2418 h 2504"/>
                  <a:gd name="T18" fmla="*/ 583 w 2673"/>
                  <a:gd name="T19" fmla="*/ 2504 h 2504"/>
                  <a:gd name="T20" fmla="*/ 2090 w 2673"/>
                  <a:gd name="T21" fmla="*/ 2504 h 2504"/>
                  <a:gd name="T22" fmla="*/ 2175 w 2673"/>
                  <a:gd name="T23" fmla="*/ 2418 h 2504"/>
                  <a:gd name="T24" fmla="*/ 2110 w 2673"/>
                  <a:gd name="T25" fmla="*/ 2340 h 2504"/>
                  <a:gd name="T26" fmla="*/ 1585 w 2673"/>
                  <a:gd name="T27" fmla="*/ 2274 h 2504"/>
                  <a:gd name="T28" fmla="*/ 1585 w 2673"/>
                  <a:gd name="T29" fmla="*/ 2169 h 2504"/>
                  <a:gd name="T30" fmla="*/ 2424 w 2673"/>
                  <a:gd name="T31" fmla="*/ 2169 h 2504"/>
                  <a:gd name="T32" fmla="*/ 2673 w 2673"/>
                  <a:gd name="T33" fmla="*/ 1920 h 2504"/>
                  <a:gd name="T34" fmla="*/ 2673 w 2673"/>
                  <a:gd name="T35" fmla="*/ 249 h 2504"/>
                  <a:gd name="T36" fmla="*/ 2424 w 2673"/>
                  <a:gd name="T37" fmla="*/ 0 h 2504"/>
                  <a:gd name="T38" fmla="*/ 2510 w 2673"/>
                  <a:gd name="T39" fmla="*/ 1920 h 2504"/>
                  <a:gd name="T40" fmla="*/ 2424 w 2673"/>
                  <a:gd name="T41" fmla="*/ 2006 h 2504"/>
                  <a:gd name="T42" fmla="*/ 249 w 2673"/>
                  <a:gd name="T43" fmla="*/ 2006 h 2504"/>
                  <a:gd name="T44" fmla="*/ 163 w 2673"/>
                  <a:gd name="T45" fmla="*/ 1920 h 2504"/>
                  <a:gd name="T46" fmla="*/ 163 w 2673"/>
                  <a:gd name="T47" fmla="*/ 249 h 2504"/>
                  <a:gd name="T48" fmla="*/ 249 w 2673"/>
                  <a:gd name="T49" fmla="*/ 164 h 2504"/>
                  <a:gd name="T50" fmla="*/ 2424 w 2673"/>
                  <a:gd name="T51" fmla="*/ 164 h 2504"/>
                  <a:gd name="T52" fmla="*/ 2510 w 2673"/>
                  <a:gd name="T53" fmla="*/ 249 h 2504"/>
                  <a:gd name="T54" fmla="*/ 2510 w 2673"/>
                  <a:gd name="T55" fmla="*/ 1920 h 2504"/>
                  <a:gd name="T56" fmla="*/ 2510 w 2673"/>
                  <a:gd name="T57" fmla="*/ 1920 h 2504"/>
                  <a:gd name="T58" fmla="*/ 2510 w 2673"/>
                  <a:gd name="T59" fmla="*/ 1920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73" h="2504">
                    <a:moveTo>
                      <a:pt x="2424" y="0"/>
                    </a:moveTo>
                    <a:cubicBezTo>
                      <a:pt x="249" y="0"/>
                      <a:pt x="249" y="0"/>
                      <a:pt x="249" y="0"/>
                    </a:cubicBezTo>
                    <a:cubicBezTo>
                      <a:pt x="111" y="0"/>
                      <a:pt x="0" y="112"/>
                      <a:pt x="0" y="249"/>
                    </a:cubicBezTo>
                    <a:cubicBezTo>
                      <a:pt x="0" y="1920"/>
                      <a:pt x="0" y="1920"/>
                      <a:pt x="0" y="1920"/>
                    </a:cubicBezTo>
                    <a:cubicBezTo>
                      <a:pt x="0" y="2058"/>
                      <a:pt x="111" y="2169"/>
                      <a:pt x="249" y="2169"/>
                    </a:cubicBezTo>
                    <a:cubicBezTo>
                      <a:pt x="1087" y="2169"/>
                      <a:pt x="1087" y="2169"/>
                      <a:pt x="1087" y="2169"/>
                    </a:cubicBezTo>
                    <a:cubicBezTo>
                      <a:pt x="1087" y="2274"/>
                      <a:pt x="1087" y="2274"/>
                      <a:pt x="1087" y="2274"/>
                    </a:cubicBezTo>
                    <a:cubicBezTo>
                      <a:pt x="563" y="2340"/>
                      <a:pt x="563" y="2340"/>
                      <a:pt x="563" y="2340"/>
                    </a:cubicBezTo>
                    <a:cubicBezTo>
                      <a:pt x="524" y="2346"/>
                      <a:pt x="498" y="2386"/>
                      <a:pt x="498" y="2418"/>
                    </a:cubicBezTo>
                    <a:cubicBezTo>
                      <a:pt x="498" y="2464"/>
                      <a:pt x="537" y="2504"/>
                      <a:pt x="583" y="2504"/>
                    </a:cubicBezTo>
                    <a:cubicBezTo>
                      <a:pt x="2090" y="2504"/>
                      <a:pt x="2090" y="2504"/>
                      <a:pt x="2090" y="2504"/>
                    </a:cubicBezTo>
                    <a:cubicBezTo>
                      <a:pt x="2136" y="2504"/>
                      <a:pt x="2175" y="2464"/>
                      <a:pt x="2175" y="2418"/>
                    </a:cubicBezTo>
                    <a:cubicBezTo>
                      <a:pt x="2175" y="2379"/>
                      <a:pt x="2149" y="2346"/>
                      <a:pt x="2110" y="2340"/>
                    </a:cubicBezTo>
                    <a:cubicBezTo>
                      <a:pt x="1585" y="2274"/>
                      <a:pt x="1585" y="2274"/>
                      <a:pt x="1585" y="2274"/>
                    </a:cubicBezTo>
                    <a:cubicBezTo>
                      <a:pt x="1585" y="2169"/>
                      <a:pt x="1585" y="2169"/>
                      <a:pt x="1585" y="2169"/>
                    </a:cubicBezTo>
                    <a:cubicBezTo>
                      <a:pt x="2424" y="2169"/>
                      <a:pt x="2424" y="2169"/>
                      <a:pt x="2424" y="2169"/>
                    </a:cubicBezTo>
                    <a:cubicBezTo>
                      <a:pt x="2562" y="2169"/>
                      <a:pt x="2673" y="2058"/>
                      <a:pt x="2673" y="1920"/>
                    </a:cubicBezTo>
                    <a:cubicBezTo>
                      <a:pt x="2673" y="249"/>
                      <a:pt x="2673" y="249"/>
                      <a:pt x="2673" y="249"/>
                    </a:cubicBezTo>
                    <a:cubicBezTo>
                      <a:pt x="2673" y="112"/>
                      <a:pt x="2562" y="0"/>
                      <a:pt x="2424" y="0"/>
                    </a:cubicBezTo>
                    <a:close/>
                    <a:moveTo>
                      <a:pt x="2510" y="1920"/>
                    </a:moveTo>
                    <a:cubicBezTo>
                      <a:pt x="2510" y="1966"/>
                      <a:pt x="2470" y="2006"/>
                      <a:pt x="2424" y="2006"/>
                    </a:cubicBezTo>
                    <a:cubicBezTo>
                      <a:pt x="249" y="2006"/>
                      <a:pt x="249" y="2006"/>
                      <a:pt x="249" y="2006"/>
                    </a:cubicBezTo>
                    <a:cubicBezTo>
                      <a:pt x="203" y="2006"/>
                      <a:pt x="163" y="1966"/>
                      <a:pt x="163" y="1920"/>
                    </a:cubicBezTo>
                    <a:cubicBezTo>
                      <a:pt x="163" y="249"/>
                      <a:pt x="163" y="249"/>
                      <a:pt x="163" y="249"/>
                    </a:cubicBezTo>
                    <a:cubicBezTo>
                      <a:pt x="163" y="203"/>
                      <a:pt x="203" y="164"/>
                      <a:pt x="249" y="164"/>
                    </a:cubicBezTo>
                    <a:cubicBezTo>
                      <a:pt x="2424" y="164"/>
                      <a:pt x="2424" y="164"/>
                      <a:pt x="2424" y="164"/>
                    </a:cubicBezTo>
                    <a:cubicBezTo>
                      <a:pt x="2470" y="164"/>
                      <a:pt x="2510" y="203"/>
                      <a:pt x="2510" y="249"/>
                    </a:cubicBezTo>
                    <a:lnTo>
                      <a:pt x="2510" y="1920"/>
                    </a:lnTo>
                    <a:close/>
                    <a:moveTo>
                      <a:pt x="2510" y="1920"/>
                    </a:moveTo>
                    <a:cubicBezTo>
                      <a:pt x="2510" y="1920"/>
                      <a:pt x="2510" y="1920"/>
                      <a:pt x="2510" y="19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1" name="淘宝-想搞设计PPT(倒卖必究)-31"/>
            <p:cNvSpPr/>
            <p:nvPr/>
          </p:nvSpPr>
          <p:spPr>
            <a:xfrm>
              <a:off x="9111807" y="1773930"/>
              <a:ext cx="2016432" cy="2016432"/>
            </a:xfrm>
            <a:prstGeom prst="ellipse">
              <a:avLst/>
            </a:prstGeom>
            <a:noFill/>
            <a:ln w="19050">
              <a:solidFill>
                <a:srgbClr val="3151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淘宝-想搞设计PPT(倒卖必究)-34"/>
          <p:cNvSpPr txBox="1"/>
          <p:nvPr/>
        </p:nvSpPr>
        <p:spPr>
          <a:xfrm>
            <a:off x="800351" y="4055182"/>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选题的意义</a:t>
            </a:r>
          </a:p>
        </p:txBody>
      </p:sp>
      <p:sp>
        <p:nvSpPr>
          <p:cNvPr id="35" name="淘宝-想搞设计PPT(倒卖必究)-35"/>
          <p:cNvSpPr txBox="1"/>
          <p:nvPr/>
        </p:nvSpPr>
        <p:spPr>
          <a:xfrm>
            <a:off x="4819696" y="4055182"/>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选题的意义</a:t>
            </a:r>
          </a:p>
        </p:txBody>
      </p:sp>
      <p:sp>
        <p:nvSpPr>
          <p:cNvPr id="36" name="淘宝-想搞设计PPT(倒卖必究)-36"/>
          <p:cNvSpPr txBox="1"/>
          <p:nvPr/>
        </p:nvSpPr>
        <p:spPr>
          <a:xfrm>
            <a:off x="8839041" y="4055182"/>
            <a:ext cx="2559932" cy="492443"/>
          </a:xfrm>
          <a:prstGeom prst="rect">
            <a:avLst/>
          </a:prstGeom>
          <a:noFill/>
        </p:spPr>
        <p:txBody>
          <a:bodyPr wrap="square" rtlCol="0">
            <a:spAutoFit/>
          </a:bodyPr>
          <a:lstStyle/>
          <a:p>
            <a:pPr algn="ctr"/>
            <a:r>
              <a:rPr lang="zh-CN" altLang="en-US" sz="2600" b="1" spc="-150" dirty="0">
                <a:solidFill>
                  <a:srgbClr val="31516E"/>
                </a:solidFill>
                <a:cs typeface="+mn-ea"/>
                <a:sym typeface="+mn-lt"/>
              </a:rPr>
              <a:t>选题的意义</a:t>
            </a:r>
          </a:p>
        </p:txBody>
      </p:sp>
      <p:sp>
        <p:nvSpPr>
          <p:cNvPr id="37" name="淘宝-想搞设计PPT(倒卖必究)-37"/>
          <p:cNvSpPr txBox="1"/>
          <p:nvPr/>
        </p:nvSpPr>
        <p:spPr>
          <a:xfrm>
            <a:off x="800350" y="4698259"/>
            <a:ext cx="2559934" cy="923330"/>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t>
            </a:r>
            <a:endParaRPr lang="zh-CN" altLang="en-US" sz="1200" spc="40" dirty="0">
              <a:solidFill>
                <a:srgbClr val="314371"/>
              </a:solidFill>
              <a:cs typeface="+mn-ea"/>
              <a:sym typeface="+mn-lt"/>
            </a:endParaRPr>
          </a:p>
        </p:txBody>
      </p:sp>
      <p:sp>
        <p:nvSpPr>
          <p:cNvPr id="38" name="淘宝-想搞设计PPT(倒卖必究)-38"/>
          <p:cNvSpPr txBox="1"/>
          <p:nvPr/>
        </p:nvSpPr>
        <p:spPr>
          <a:xfrm>
            <a:off x="4819696" y="4698259"/>
            <a:ext cx="2559934" cy="923330"/>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t>
            </a:r>
            <a:endParaRPr lang="zh-CN" altLang="en-US" sz="1200" spc="40" dirty="0">
              <a:solidFill>
                <a:srgbClr val="314371"/>
              </a:solidFill>
              <a:cs typeface="+mn-ea"/>
              <a:sym typeface="+mn-lt"/>
            </a:endParaRPr>
          </a:p>
        </p:txBody>
      </p:sp>
      <p:sp>
        <p:nvSpPr>
          <p:cNvPr id="39" name="淘宝-想搞设计PPT(倒卖必究)-39"/>
          <p:cNvSpPr txBox="1"/>
          <p:nvPr/>
        </p:nvSpPr>
        <p:spPr>
          <a:xfrm>
            <a:off x="8839039" y="4698259"/>
            <a:ext cx="2559934" cy="923330"/>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t>
            </a:r>
            <a:endParaRPr lang="zh-CN" altLang="en-US" sz="1200" spc="40" dirty="0">
              <a:solidFill>
                <a:srgbClr val="314371"/>
              </a:solidFill>
              <a:cs typeface="+mn-ea"/>
              <a:sym typeface="+mn-lt"/>
            </a:endParaRPr>
          </a:p>
        </p:txBody>
      </p:sp>
      <p:grpSp>
        <p:nvGrpSpPr>
          <p:cNvPr id="9" name="组合 8">
            <a:extLst>
              <a:ext uri="{FF2B5EF4-FFF2-40B4-BE49-F238E27FC236}">
                <a16:creationId xmlns:a16="http://schemas.microsoft.com/office/drawing/2014/main" id="{62D19E9A-B421-2194-F4CC-4B2BB63C6CEA}"/>
              </a:ext>
            </a:extLst>
          </p:cNvPr>
          <p:cNvGrpSpPr/>
          <p:nvPr/>
        </p:nvGrpSpPr>
        <p:grpSpPr>
          <a:xfrm>
            <a:off x="0" y="-12932"/>
            <a:ext cx="12192000" cy="811055"/>
            <a:chOff x="0" y="473042"/>
            <a:chExt cx="12192000" cy="811055"/>
          </a:xfrm>
        </p:grpSpPr>
        <p:grpSp>
          <p:nvGrpSpPr>
            <p:cNvPr id="12" name="组合 11">
              <a:extLst>
                <a:ext uri="{FF2B5EF4-FFF2-40B4-BE49-F238E27FC236}">
                  <a16:creationId xmlns:a16="http://schemas.microsoft.com/office/drawing/2014/main" id="{560FDD72-7E51-94E8-DE73-B523324DBE57}"/>
                </a:ext>
              </a:extLst>
            </p:cNvPr>
            <p:cNvGrpSpPr/>
            <p:nvPr/>
          </p:nvGrpSpPr>
          <p:grpSpPr>
            <a:xfrm>
              <a:off x="0" y="473042"/>
              <a:ext cx="12192000" cy="792000"/>
              <a:chOff x="0" y="473042"/>
              <a:chExt cx="12192000" cy="792000"/>
            </a:xfrm>
          </p:grpSpPr>
          <p:sp>
            <p:nvSpPr>
              <p:cNvPr id="32" name="淘宝-想搞设计PPT(倒卖必究)-32">
                <a:extLst>
                  <a:ext uri="{FF2B5EF4-FFF2-40B4-BE49-F238E27FC236}">
                    <a16:creationId xmlns:a16="http://schemas.microsoft.com/office/drawing/2014/main" id="{5B560ADB-5938-E054-9AFF-FFC14C7E379A}"/>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33" name="淘宝-想搞设计PPT(倒卖必究)-33">
                <a:extLst>
                  <a:ext uri="{FF2B5EF4-FFF2-40B4-BE49-F238E27FC236}">
                    <a16:creationId xmlns:a16="http://schemas.microsoft.com/office/drawing/2014/main" id="{A39CED27-4630-131C-C1DE-F3EDF02105D1}"/>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1" name="淘宝-想搞设计PPT(倒卖必究)-41">
                <a:extLst>
                  <a:ext uri="{FF2B5EF4-FFF2-40B4-BE49-F238E27FC236}">
                    <a16:creationId xmlns:a16="http://schemas.microsoft.com/office/drawing/2014/main" id="{47FF26E1-32A2-0B02-FBAE-508ECE06B4A0}"/>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选题背景</a:t>
                </a:r>
              </a:p>
            </p:txBody>
          </p:sp>
          <p:sp>
            <p:nvSpPr>
              <p:cNvPr id="42" name="淘宝-想搞设计PPT(倒卖必究)-42">
                <a:extLst>
                  <a:ext uri="{FF2B5EF4-FFF2-40B4-BE49-F238E27FC236}">
                    <a16:creationId xmlns:a16="http://schemas.microsoft.com/office/drawing/2014/main" id="{825DDD82-440F-85E5-ABE7-1584EA681122}"/>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43" name="淘宝-想搞设计PPT(倒卖必究)-43">
                <a:extLst>
                  <a:ext uri="{FF2B5EF4-FFF2-40B4-BE49-F238E27FC236}">
                    <a16:creationId xmlns:a16="http://schemas.microsoft.com/office/drawing/2014/main" id="{1DEE24E4-52CC-9EC5-469C-C07E575C3A0E}"/>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4" name="淘宝-想搞设计PPT(倒卖必究)-44">
                <a:extLst>
                  <a:ext uri="{FF2B5EF4-FFF2-40B4-BE49-F238E27FC236}">
                    <a16:creationId xmlns:a16="http://schemas.microsoft.com/office/drawing/2014/main" id="{4F94FCC5-2BB8-0593-DF4A-2B5F25E3064C}"/>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45" name="淘宝-想搞设计PPT(倒卖必究)-45">
                <a:extLst>
                  <a:ext uri="{FF2B5EF4-FFF2-40B4-BE49-F238E27FC236}">
                    <a16:creationId xmlns:a16="http://schemas.microsoft.com/office/drawing/2014/main" id="{1D98EA7F-A010-6DAD-3486-05594E053F7B}"/>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6" name="淘宝-想搞设计PPT(倒卖必究)-46">
                <a:extLst>
                  <a:ext uri="{FF2B5EF4-FFF2-40B4-BE49-F238E27FC236}">
                    <a16:creationId xmlns:a16="http://schemas.microsoft.com/office/drawing/2014/main" id="{FEA43162-AE1D-63D4-D5E6-4C165596FE86}"/>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47" name="淘宝-想搞设计PPT(倒卖必究)-47">
                <a:extLst>
                  <a:ext uri="{FF2B5EF4-FFF2-40B4-BE49-F238E27FC236}">
                    <a16:creationId xmlns:a16="http://schemas.microsoft.com/office/drawing/2014/main" id="{62998618-A311-46E6-2D04-479C10C55491}"/>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8" name="淘宝-想搞设计PPT(倒卖必究)-48">
                <a:extLst>
                  <a:ext uri="{FF2B5EF4-FFF2-40B4-BE49-F238E27FC236}">
                    <a16:creationId xmlns:a16="http://schemas.microsoft.com/office/drawing/2014/main" id="{6A6CF5C7-C466-2BDD-9E6F-3B459AD99297}"/>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51" name="Picture 50"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50" name="淘宝-想搞设计PPT(倒卖必究)-50">
                <a:extLst>
                  <a:ext uri="{FF2B5EF4-FFF2-40B4-BE49-F238E27FC236}">
                    <a16:creationId xmlns:a16="http://schemas.microsoft.com/office/drawing/2014/main" id="{6010960E-4A94-5235-4F0C-9976D14D0B7F}"/>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24" name="淘宝-想搞设计PPT(倒卖必究)-24">
              <a:extLst>
                <a:ext uri="{FF2B5EF4-FFF2-40B4-BE49-F238E27FC236}">
                  <a16:creationId xmlns:a16="http://schemas.microsoft.com/office/drawing/2014/main" id="{F29E9DDC-E6E1-852C-913C-B7AC7CE44153}"/>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淘宝-想搞设计PPT(倒卖必究)-22">
            <a:extLst>
              <a:ext uri="{FF2B5EF4-FFF2-40B4-BE49-F238E27FC236}">
                <a16:creationId xmlns:a16="http://schemas.microsoft.com/office/drawing/2014/main" id="{351B1EAC-61AA-B8B0-4837-706D1AB877CB}"/>
              </a:ext>
            </a:extLst>
          </p:cNvPr>
          <p:cNvSpPr/>
          <p:nvPr/>
        </p:nvSpPr>
        <p:spPr>
          <a:xfrm>
            <a:off x="4187440" y="1620620"/>
            <a:ext cx="3825034" cy="3825034"/>
          </a:xfrm>
          <a:prstGeom prst="ellipse">
            <a:avLst/>
          </a:prstGeom>
          <a:gradFill flip="none" rotWithShape="1">
            <a:gsLst>
              <a:gs pos="21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0768E2A1-8C37-EC22-830F-7B4D6B403F1D}"/>
              </a:ext>
            </a:extLst>
          </p:cNvPr>
          <p:cNvGrpSpPr/>
          <p:nvPr/>
        </p:nvGrpSpPr>
        <p:grpSpPr>
          <a:xfrm>
            <a:off x="212216" y="2223235"/>
            <a:ext cx="2559932" cy="495412"/>
            <a:chOff x="212216" y="2223235"/>
            <a:chExt cx="2559932" cy="495412"/>
          </a:xfrm>
        </p:grpSpPr>
        <p:sp>
          <p:nvSpPr>
            <p:cNvPr id="14" name="淘宝-想搞设计PPT(倒卖必究)-14"/>
            <p:cNvSpPr/>
            <p:nvPr/>
          </p:nvSpPr>
          <p:spPr>
            <a:xfrm>
              <a:off x="448182" y="2231759"/>
              <a:ext cx="2088000" cy="486888"/>
            </a:xfrm>
            <a:prstGeom prst="roundRect">
              <a:avLst>
                <a:gd name="adj" fmla="val 0"/>
              </a:avLst>
            </a:pr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3" name="淘宝-想搞设计PPT(倒卖必究)-13"/>
            <p:cNvSpPr txBox="1"/>
            <p:nvPr/>
          </p:nvSpPr>
          <p:spPr>
            <a:xfrm>
              <a:off x="212216" y="2223235"/>
              <a:ext cx="2559932" cy="492443"/>
            </a:xfrm>
            <a:prstGeom prst="rect">
              <a:avLst/>
            </a:prstGeom>
            <a:noFill/>
          </p:spPr>
          <p:txBody>
            <a:bodyPr wrap="square" rtlCol="0">
              <a:spAutoFit/>
            </a:bodyPr>
            <a:lstStyle/>
            <a:p>
              <a:pPr algn="ctr"/>
              <a:r>
                <a:rPr lang="zh-CN" altLang="en-US" sz="2600" b="1" spc="-150" dirty="0">
                  <a:solidFill>
                    <a:schemeClr val="bg1"/>
                  </a:solidFill>
                  <a:cs typeface="+mn-ea"/>
                  <a:sym typeface="+mn-lt"/>
                </a:rPr>
                <a:t>国内研究现状</a:t>
              </a:r>
            </a:p>
          </p:txBody>
        </p:sp>
      </p:grpSp>
      <p:grpSp>
        <p:nvGrpSpPr>
          <p:cNvPr id="7" name="组合 6">
            <a:extLst>
              <a:ext uri="{FF2B5EF4-FFF2-40B4-BE49-F238E27FC236}">
                <a16:creationId xmlns:a16="http://schemas.microsoft.com/office/drawing/2014/main" id="{D0A9E4FD-0720-1938-C1D0-7A780A2EAD92}"/>
              </a:ext>
            </a:extLst>
          </p:cNvPr>
          <p:cNvGrpSpPr/>
          <p:nvPr/>
        </p:nvGrpSpPr>
        <p:grpSpPr>
          <a:xfrm>
            <a:off x="9417460" y="2223235"/>
            <a:ext cx="2559932" cy="495412"/>
            <a:chOff x="9417460" y="2223235"/>
            <a:chExt cx="2559932" cy="495412"/>
          </a:xfrm>
        </p:grpSpPr>
        <p:sp>
          <p:nvSpPr>
            <p:cNvPr id="17" name="淘宝-想搞设计PPT(倒卖必究)-17"/>
            <p:cNvSpPr/>
            <p:nvPr/>
          </p:nvSpPr>
          <p:spPr>
            <a:xfrm>
              <a:off x="9653426" y="2231759"/>
              <a:ext cx="2088000" cy="486888"/>
            </a:xfrm>
            <a:prstGeom prst="roundRect">
              <a:avLst>
                <a:gd name="adj" fmla="val 0"/>
              </a:avLst>
            </a:prstGeom>
            <a:solidFill>
              <a:srgbClr val="31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8" name="淘宝-想搞设计PPT(倒卖必究)-18"/>
            <p:cNvSpPr txBox="1"/>
            <p:nvPr/>
          </p:nvSpPr>
          <p:spPr>
            <a:xfrm>
              <a:off x="9417460" y="2223235"/>
              <a:ext cx="2559932" cy="492443"/>
            </a:xfrm>
            <a:prstGeom prst="rect">
              <a:avLst/>
            </a:prstGeom>
            <a:noFill/>
          </p:spPr>
          <p:txBody>
            <a:bodyPr wrap="square" rtlCol="0">
              <a:spAutoFit/>
            </a:bodyPr>
            <a:lstStyle/>
            <a:p>
              <a:pPr algn="ctr"/>
              <a:r>
                <a:rPr lang="zh-CN" altLang="en-US" sz="2600" b="1" spc="-150" dirty="0">
                  <a:solidFill>
                    <a:schemeClr val="bg1"/>
                  </a:solidFill>
                  <a:cs typeface="+mn-ea"/>
                  <a:sym typeface="+mn-lt"/>
                </a:rPr>
                <a:t>国内研究现状</a:t>
              </a:r>
            </a:p>
          </p:txBody>
        </p:sp>
      </p:grpSp>
      <p:pic>
        <p:nvPicPr>
          <p:cNvPr id="20" name="淘宝-想搞设计PPT(倒卖必究)-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4628" y="993942"/>
            <a:ext cx="3643086" cy="4810279"/>
          </a:xfrm>
          <a:prstGeom prst="rect">
            <a:avLst/>
          </a:prstGeom>
        </p:spPr>
      </p:pic>
      <p:sp>
        <p:nvSpPr>
          <p:cNvPr id="19" name="淘宝-想搞设计PPT(倒卖必究)-19"/>
          <p:cNvSpPr txBox="1"/>
          <p:nvPr/>
        </p:nvSpPr>
        <p:spPr>
          <a:xfrm>
            <a:off x="387811" y="3061173"/>
            <a:ext cx="3365039" cy="1477328"/>
          </a:xfrm>
          <a:prstGeom prst="rect">
            <a:avLst/>
          </a:prstGeom>
          <a:noFill/>
        </p:spPr>
        <p:txBody>
          <a:bodyPr wrap="square" rtlCol="0">
            <a:spAutoFit/>
          </a:bodyPr>
          <a:lstStyle/>
          <a:p>
            <a:pPr>
              <a:lnSpc>
                <a:spcPct val="150000"/>
              </a:lnSpc>
            </a:pPr>
            <a:r>
              <a:rPr lang="en-US" altLang="zh-CN" sz="1200" spc="40" dirty="0">
                <a:solidFill>
                  <a:srgbClr val="31516E"/>
                </a:solidFill>
                <a:cs typeface="+mn-ea"/>
                <a:sym typeface="+mn-lt"/>
              </a:rPr>
              <a:t>Add your text here. Add your text here. Add your text here. Add your text here. Add your text here. Add your text here. Add your text here. Add your text here. Add your text here. Add your text here. </a:t>
            </a:r>
            <a:endParaRPr lang="zh-CN" altLang="en-US" sz="1200" spc="40" dirty="0">
              <a:solidFill>
                <a:srgbClr val="314371"/>
              </a:solidFill>
              <a:cs typeface="+mn-ea"/>
              <a:sym typeface="+mn-lt"/>
            </a:endParaRPr>
          </a:p>
        </p:txBody>
      </p:sp>
      <p:sp>
        <p:nvSpPr>
          <p:cNvPr id="21" name="淘宝-想搞设计PPT(倒卖必究)-21"/>
          <p:cNvSpPr txBox="1"/>
          <p:nvPr/>
        </p:nvSpPr>
        <p:spPr>
          <a:xfrm>
            <a:off x="8347536" y="3061173"/>
            <a:ext cx="3365039" cy="1477328"/>
          </a:xfrm>
          <a:prstGeom prst="rect">
            <a:avLst/>
          </a:prstGeom>
          <a:noFill/>
        </p:spPr>
        <p:txBody>
          <a:bodyPr wrap="square" rtlCol="0">
            <a:spAutoFit/>
          </a:bodyPr>
          <a:lstStyle/>
          <a:p>
            <a:pPr algn="r">
              <a:lnSpc>
                <a:spcPct val="150000"/>
              </a:lnSpc>
            </a:pPr>
            <a:r>
              <a:rPr lang="en-US" altLang="zh-CN" sz="1200" spc="40" dirty="0">
                <a:solidFill>
                  <a:srgbClr val="31516E"/>
                </a:solidFill>
                <a:cs typeface="+mn-ea"/>
                <a:sym typeface="+mn-lt"/>
              </a:rPr>
              <a:t>Add your text here. Add your text here. Add your text here. Add your text here. Add your text here. Add your text here. Add your text here. Add your text here. Add your text here. Add your text here. </a:t>
            </a:r>
            <a:endParaRPr lang="zh-CN" altLang="en-US" sz="1200" spc="40" dirty="0">
              <a:solidFill>
                <a:srgbClr val="314371"/>
              </a:solidFill>
              <a:cs typeface="+mn-ea"/>
              <a:sym typeface="+mn-lt"/>
            </a:endParaRPr>
          </a:p>
        </p:txBody>
      </p:sp>
      <p:grpSp>
        <p:nvGrpSpPr>
          <p:cNvPr id="9" name="组合 8">
            <a:extLst>
              <a:ext uri="{FF2B5EF4-FFF2-40B4-BE49-F238E27FC236}">
                <a16:creationId xmlns:a16="http://schemas.microsoft.com/office/drawing/2014/main" id="{208E0D22-5528-2198-EF69-D6DF9BC322DF}"/>
              </a:ext>
            </a:extLst>
          </p:cNvPr>
          <p:cNvGrpSpPr/>
          <p:nvPr/>
        </p:nvGrpSpPr>
        <p:grpSpPr>
          <a:xfrm>
            <a:off x="0" y="-12932"/>
            <a:ext cx="12192000" cy="811055"/>
            <a:chOff x="0" y="473042"/>
            <a:chExt cx="12192000" cy="811055"/>
          </a:xfrm>
        </p:grpSpPr>
        <p:grpSp>
          <p:nvGrpSpPr>
            <p:cNvPr id="12" name="组合 11">
              <a:extLst>
                <a:ext uri="{FF2B5EF4-FFF2-40B4-BE49-F238E27FC236}">
                  <a16:creationId xmlns:a16="http://schemas.microsoft.com/office/drawing/2014/main" id="{FFCAE958-B873-596B-2D86-AB1246143FF7}"/>
                </a:ext>
              </a:extLst>
            </p:cNvPr>
            <p:cNvGrpSpPr/>
            <p:nvPr/>
          </p:nvGrpSpPr>
          <p:grpSpPr>
            <a:xfrm>
              <a:off x="0" y="473042"/>
              <a:ext cx="12192000" cy="792000"/>
              <a:chOff x="0" y="473042"/>
              <a:chExt cx="12192000" cy="792000"/>
            </a:xfrm>
          </p:grpSpPr>
          <p:sp>
            <p:nvSpPr>
              <p:cNvPr id="16" name="淘宝-想搞设计PPT(倒卖必究)-16">
                <a:extLst>
                  <a:ext uri="{FF2B5EF4-FFF2-40B4-BE49-F238E27FC236}">
                    <a16:creationId xmlns:a16="http://schemas.microsoft.com/office/drawing/2014/main" id="{A0B8DF13-18B2-5343-94C0-E984AF1E1BDF}"/>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23" name="淘宝-想搞设计PPT(倒卖必究)-23">
                <a:extLst>
                  <a:ext uri="{FF2B5EF4-FFF2-40B4-BE49-F238E27FC236}">
                    <a16:creationId xmlns:a16="http://schemas.microsoft.com/office/drawing/2014/main" id="{9DED76B9-B0A0-B9DE-0301-9A19E5391A34}"/>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4" name="淘宝-想搞设计PPT(倒卖必究)-24">
                <a:extLst>
                  <a:ext uri="{FF2B5EF4-FFF2-40B4-BE49-F238E27FC236}">
                    <a16:creationId xmlns:a16="http://schemas.microsoft.com/office/drawing/2014/main" id="{8D00D5D1-7602-6DD5-0121-8A929D9F1F6D}"/>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选题背景</a:t>
                </a:r>
              </a:p>
            </p:txBody>
          </p:sp>
          <p:sp>
            <p:nvSpPr>
              <p:cNvPr id="25" name="淘宝-想搞设计PPT(倒卖必究)-25">
                <a:extLst>
                  <a:ext uri="{FF2B5EF4-FFF2-40B4-BE49-F238E27FC236}">
                    <a16:creationId xmlns:a16="http://schemas.microsoft.com/office/drawing/2014/main" id="{F6377337-6008-9491-D5AB-CDF2865F5915}"/>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26" name="淘宝-想搞设计PPT(倒卖必究)-26">
                <a:extLst>
                  <a:ext uri="{FF2B5EF4-FFF2-40B4-BE49-F238E27FC236}">
                    <a16:creationId xmlns:a16="http://schemas.microsoft.com/office/drawing/2014/main" id="{81F2EF9F-C879-4621-AAB9-529446A92775}"/>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7" name="淘宝-想搞设计PPT(倒卖必究)-27">
                <a:extLst>
                  <a:ext uri="{FF2B5EF4-FFF2-40B4-BE49-F238E27FC236}">
                    <a16:creationId xmlns:a16="http://schemas.microsoft.com/office/drawing/2014/main" id="{7E5953B6-F583-94A6-0624-BDBD7C04CB1D}"/>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28" name="淘宝-想搞设计PPT(倒卖必究)-28">
                <a:extLst>
                  <a:ext uri="{FF2B5EF4-FFF2-40B4-BE49-F238E27FC236}">
                    <a16:creationId xmlns:a16="http://schemas.microsoft.com/office/drawing/2014/main" id="{2A36E216-F1B0-62D6-05D3-424AD9C2A74A}"/>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9" name="淘宝-想搞设计PPT(倒卖必究)-29">
                <a:extLst>
                  <a:ext uri="{FF2B5EF4-FFF2-40B4-BE49-F238E27FC236}">
                    <a16:creationId xmlns:a16="http://schemas.microsoft.com/office/drawing/2014/main" id="{02722E5B-546E-1FF9-A29E-9ADCFDD73478}"/>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30" name="淘宝-想搞设计PPT(倒卖必究)-30">
                <a:extLst>
                  <a:ext uri="{FF2B5EF4-FFF2-40B4-BE49-F238E27FC236}">
                    <a16:creationId xmlns:a16="http://schemas.microsoft.com/office/drawing/2014/main" id="{4C626C0F-170D-A578-93C1-3DB3F5F7A1C0}"/>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1" name="淘宝-想搞设计PPT(倒卖必究)-31">
                <a:extLst>
                  <a:ext uri="{FF2B5EF4-FFF2-40B4-BE49-F238E27FC236}">
                    <a16:creationId xmlns:a16="http://schemas.microsoft.com/office/drawing/2014/main" id="{8D1265EA-D54E-0992-855B-80B1CD5A7AC1}"/>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34" name="Picture 33" descr="华中科技大学.png"/>
              <p:cNvPicPr>
                <a:picLocks noChangeAspect="1"/>
              </p:cNvPicPr>
              <p:nvPr/>
            </p:nvPicPr>
            <p:blipFill>
              <a:blip r:embed="rId4"/>
              <a:stretch>
                <a:fillRect/>
              </a:stretch>
            </p:blipFill>
            <p:spPr>
              <a:xfrm>
                <a:off x="9790290" y="631277"/>
                <a:ext cx="2011854" cy="441888"/>
              </a:xfrm>
              <a:prstGeom prst="rect">
                <a:avLst/>
              </a:prstGeom>
            </p:spPr>
          </p:pic>
          <p:cxnSp>
            <p:nvCxnSpPr>
              <p:cNvPr id="33" name="淘宝-想搞设计PPT(倒卖必究)-33">
                <a:extLst>
                  <a:ext uri="{FF2B5EF4-FFF2-40B4-BE49-F238E27FC236}">
                    <a16:creationId xmlns:a16="http://schemas.microsoft.com/office/drawing/2014/main" id="{C5284FE4-4CE2-EDF5-1831-264652664F1B}"/>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5" name="淘宝-想搞设计PPT(倒卖必究)-15">
              <a:extLst>
                <a:ext uri="{FF2B5EF4-FFF2-40B4-BE49-F238E27FC236}">
                  <a16:creationId xmlns:a16="http://schemas.microsoft.com/office/drawing/2014/main" id="{ADEDFB64-0A50-608A-6C14-A9A510824479}"/>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2" presetClass="entr" presetSubtype="8"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1+#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750" fill="hold"/>
                                        <p:tgtEl>
                                          <p:spTgt spid="22"/>
                                        </p:tgtEl>
                                        <p:attrNameLst>
                                          <p:attrName>ppt_w</p:attrName>
                                        </p:attrNameLst>
                                      </p:cBhvr>
                                      <p:tavLst>
                                        <p:tav tm="0">
                                          <p:val>
                                            <p:fltVal val="0"/>
                                          </p:val>
                                        </p:tav>
                                        <p:tav tm="100000">
                                          <p:val>
                                            <p:strVal val="#ppt_w"/>
                                          </p:val>
                                        </p:tav>
                                      </p:tavLst>
                                    </p:anim>
                                    <p:anim calcmode="lin" valueType="num">
                                      <p:cBhvr>
                                        <p:cTn id="22" dur="750" fill="hold"/>
                                        <p:tgtEl>
                                          <p:spTgt spid="22"/>
                                        </p:tgtEl>
                                        <p:attrNameLst>
                                          <p:attrName>ppt_h</p:attrName>
                                        </p:attrNameLst>
                                      </p:cBhvr>
                                      <p:tavLst>
                                        <p:tav tm="0">
                                          <p:val>
                                            <p:fltVal val="0"/>
                                          </p:val>
                                        </p:tav>
                                        <p:tav tm="100000">
                                          <p:val>
                                            <p:strVal val="#ppt_h"/>
                                          </p:val>
                                        </p:tav>
                                      </p:tavLst>
                                    </p:anim>
                                    <p:animEffect transition="in" filter="fade">
                                      <p:cBhvr>
                                        <p:cTn id="23"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淘宝-想搞设计PPT(倒卖必究)-41"/>
          <p:cNvSpPr/>
          <p:nvPr/>
        </p:nvSpPr>
        <p:spPr>
          <a:xfrm>
            <a:off x="1141150" y="2035235"/>
            <a:ext cx="2314086" cy="861413"/>
          </a:xfrm>
          <a:prstGeom prst="rect">
            <a:avLst/>
          </a:prstGeom>
          <a:gradFill flip="none" rotWithShape="1">
            <a:gsLst>
              <a:gs pos="51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淘宝-想搞设计PPT(倒卖必究)-42"/>
          <p:cNvSpPr/>
          <p:nvPr/>
        </p:nvSpPr>
        <p:spPr>
          <a:xfrm>
            <a:off x="8742903" y="2035235"/>
            <a:ext cx="2314086" cy="861413"/>
          </a:xfrm>
          <a:prstGeom prst="rect">
            <a:avLst/>
          </a:prstGeom>
          <a:gradFill flip="none" rotWithShape="1">
            <a:gsLst>
              <a:gs pos="51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淘宝-想搞设计PPT(倒卖必究)-43"/>
          <p:cNvSpPr/>
          <p:nvPr/>
        </p:nvSpPr>
        <p:spPr>
          <a:xfrm>
            <a:off x="4671152" y="1595288"/>
            <a:ext cx="2855794" cy="1058053"/>
          </a:xfrm>
          <a:prstGeom prst="rect">
            <a:avLst/>
          </a:prstGeom>
          <a:gradFill flip="none" rotWithShape="1">
            <a:gsLst>
              <a:gs pos="51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淘宝-想搞设计PPT(倒卖必究)-21"/>
          <p:cNvSpPr/>
          <p:nvPr/>
        </p:nvSpPr>
        <p:spPr>
          <a:xfrm>
            <a:off x="1040653" y="1909011"/>
            <a:ext cx="2515080" cy="3881226"/>
          </a:xfrm>
          <a:prstGeom prst="rect">
            <a:avLst/>
          </a:prstGeom>
          <a:noFill/>
          <a:ln w="38100">
            <a:solidFill>
              <a:srgbClr val="3151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淘宝-想搞设计PPT(倒卖必究)-22"/>
          <p:cNvSpPr txBox="1"/>
          <p:nvPr/>
        </p:nvSpPr>
        <p:spPr>
          <a:xfrm>
            <a:off x="1150473" y="3253360"/>
            <a:ext cx="2295439" cy="492443"/>
          </a:xfrm>
          <a:prstGeom prst="rect">
            <a:avLst/>
          </a:prstGeom>
          <a:noFill/>
        </p:spPr>
        <p:txBody>
          <a:bodyPr wrap="square" rtlCol="0">
            <a:spAutoFit/>
          </a:bodyPr>
          <a:lstStyle/>
          <a:p>
            <a:pPr algn="ctr"/>
            <a:r>
              <a:rPr lang="zh-CN" altLang="en-US" sz="2600" b="1" dirty="0">
                <a:solidFill>
                  <a:srgbClr val="31516E"/>
                </a:solidFill>
                <a:cs typeface="+mn-ea"/>
                <a:sym typeface="+mn-lt"/>
              </a:rPr>
              <a:t>研究方法</a:t>
            </a:r>
          </a:p>
        </p:txBody>
      </p:sp>
      <p:sp>
        <p:nvSpPr>
          <p:cNvPr id="23" name="淘宝-想搞设计PPT(倒卖必究)-23"/>
          <p:cNvSpPr txBox="1"/>
          <p:nvPr/>
        </p:nvSpPr>
        <p:spPr>
          <a:xfrm>
            <a:off x="1214604" y="3768521"/>
            <a:ext cx="2167175" cy="1477328"/>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Add your text here. Add your text here.</a:t>
            </a:r>
            <a:endParaRPr lang="zh-CN" altLang="en-US" sz="1200" spc="40" dirty="0">
              <a:solidFill>
                <a:srgbClr val="314371"/>
              </a:solidFill>
              <a:cs typeface="+mn-ea"/>
              <a:sym typeface="+mn-lt"/>
            </a:endParaRPr>
          </a:p>
        </p:txBody>
      </p:sp>
      <p:grpSp>
        <p:nvGrpSpPr>
          <p:cNvPr id="7" name="组合 6">
            <a:extLst>
              <a:ext uri="{FF2B5EF4-FFF2-40B4-BE49-F238E27FC236}">
                <a16:creationId xmlns:a16="http://schemas.microsoft.com/office/drawing/2014/main" id="{A2CB6BA9-EEE5-D63B-AA70-F7E25D8112F9}"/>
              </a:ext>
            </a:extLst>
          </p:cNvPr>
          <p:cNvGrpSpPr/>
          <p:nvPr/>
        </p:nvGrpSpPr>
        <p:grpSpPr>
          <a:xfrm>
            <a:off x="1945446" y="2196632"/>
            <a:ext cx="578882" cy="577610"/>
            <a:chOff x="1945446" y="2196632"/>
            <a:chExt cx="578882" cy="577610"/>
          </a:xfrm>
        </p:grpSpPr>
        <p:sp>
          <p:nvSpPr>
            <p:cNvPr id="25" name="淘宝-想搞设计PPT(倒卖必究)-25"/>
            <p:cNvSpPr>
              <a:spLocks noEditPoints="1"/>
            </p:cNvSpPr>
            <p:nvPr/>
          </p:nvSpPr>
          <p:spPr bwMode="auto">
            <a:xfrm>
              <a:off x="2217711" y="2467625"/>
              <a:ext cx="193385" cy="139950"/>
            </a:xfrm>
            <a:custGeom>
              <a:avLst/>
              <a:gdLst>
                <a:gd name="T0" fmla="*/ 961 w 1104"/>
                <a:gd name="T1" fmla="*/ 565 h 792"/>
                <a:gd name="T2" fmla="*/ 121 w 1104"/>
                <a:gd name="T3" fmla="*/ 565 h 792"/>
                <a:gd name="T4" fmla="*/ 21 w 1104"/>
                <a:gd name="T5" fmla="*/ 621 h 792"/>
                <a:gd name="T6" fmla="*/ 21 w 1104"/>
                <a:gd name="T7" fmla="*/ 736 h 792"/>
                <a:gd name="T8" fmla="*/ 121 w 1104"/>
                <a:gd name="T9" fmla="*/ 792 h 792"/>
                <a:gd name="T10" fmla="*/ 961 w 1104"/>
                <a:gd name="T11" fmla="*/ 792 h 792"/>
                <a:gd name="T12" fmla="*/ 1061 w 1104"/>
                <a:gd name="T13" fmla="*/ 736 h 792"/>
                <a:gd name="T14" fmla="*/ 1061 w 1104"/>
                <a:gd name="T15" fmla="*/ 621 h 792"/>
                <a:gd name="T16" fmla="*/ 961 w 1104"/>
                <a:gd name="T17" fmla="*/ 565 h 792"/>
                <a:gd name="T18" fmla="*/ 984 w 1104"/>
                <a:gd name="T19" fmla="*/ 1 h 792"/>
                <a:gd name="T20" fmla="*/ 314 w 1104"/>
                <a:gd name="T21" fmla="*/ 1 h 792"/>
                <a:gd name="T22" fmla="*/ 214 w 1104"/>
                <a:gd name="T23" fmla="*/ 57 h 792"/>
                <a:gd name="T24" fmla="*/ 214 w 1104"/>
                <a:gd name="T25" fmla="*/ 171 h 792"/>
                <a:gd name="T26" fmla="*/ 314 w 1104"/>
                <a:gd name="T27" fmla="*/ 227 h 792"/>
                <a:gd name="T28" fmla="*/ 984 w 1104"/>
                <a:gd name="T29" fmla="*/ 227 h 792"/>
                <a:gd name="T30" fmla="*/ 1084 w 1104"/>
                <a:gd name="T31" fmla="*/ 171 h 792"/>
                <a:gd name="T32" fmla="*/ 1084 w 1104"/>
                <a:gd name="T33" fmla="*/ 57 h 792"/>
                <a:gd name="T34" fmla="*/ 984 w 1104"/>
                <a:gd name="T35" fmla="*/ 1 h 792"/>
                <a:gd name="T36" fmla="*/ 984 w 1104"/>
                <a:gd name="T37" fmla="*/ 1 h 792"/>
                <a:gd name="T38" fmla="*/ 984 w 1104"/>
                <a:gd name="T39" fmla="*/ 1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4" h="792">
                  <a:moveTo>
                    <a:pt x="961" y="565"/>
                  </a:moveTo>
                  <a:cubicBezTo>
                    <a:pt x="121" y="565"/>
                    <a:pt x="121" y="565"/>
                    <a:pt x="121" y="565"/>
                  </a:cubicBezTo>
                  <a:cubicBezTo>
                    <a:pt x="80" y="564"/>
                    <a:pt x="42" y="586"/>
                    <a:pt x="21" y="621"/>
                  </a:cubicBezTo>
                  <a:cubicBezTo>
                    <a:pt x="0" y="657"/>
                    <a:pt x="0" y="700"/>
                    <a:pt x="21" y="736"/>
                  </a:cubicBezTo>
                  <a:cubicBezTo>
                    <a:pt x="42" y="771"/>
                    <a:pt x="80" y="792"/>
                    <a:pt x="121" y="792"/>
                  </a:cubicBezTo>
                  <a:cubicBezTo>
                    <a:pt x="961" y="792"/>
                    <a:pt x="961" y="792"/>
                    <a:pt x="961" y="792"/>
                  </a:cubicBezTo>
                  <a:cubicBezTo>
                    <a:pt x="1002" y="792"/>
                    <a:pt x="1040" y="771"/>
                    <a:pt x="1061" y="736"/>
                  </a:cubicBezTo>
                  <a:cubicBezTo>
                    <a:pt x="1082" y="700"/>
                    <a:pt x="1082" y="657"/>
                    <a:pt x="1061" y="621"/>
                  </a:cubicBezTo>
                  <a:cubicBezTo>
                    <a:pt x="1040" y="586"/>
                    <a:pt x="1002" y="564"/>
                    <a:pt x="961" y="565"/>
                  </a:cubicBezTo>
                  <a:close/>
                  <a:moveTo>
                    <a:pt x="984" y="1"/>
                  </a:moveTo>
                  <a:cubicBezTo>
                    <a:pt x="314" y="1"/>
                    <a:pt x="314" y="1"/>
                    <a:pt x="314" y="1"/>
                  </a:cubicBezTo>
                  <a:cubicBezTo>
                    <a:pt x="273" y="0"/>
                    <a:pt x="235" y="21"/>
                    <a:pt x="214" y="57"/>
                  </a:cubicBezTo>
                  <a:cubicBezTo>
                    <a:pt x="194" y="92"/>
                    <a:pt x="194" y="136"/>
                    <a:pt x="214" y="171"/>
                  </a:cubicBezTo>
                  <a:cubicBezTo>
                    <a:pt x="235" y="207"/>
                    <a:pt x="273" y="228"/>
                    <a:pt x="314" y="227"/>
                  </a:cubicBezTo>
                  <a:cubicBezTo>
                    <a:pt x="984" y="227"/>
                    <a:pt x="984" y="227"/>
                    <a:pt x="984" y="227"/>
                  </a:cubicBezTo>
                  <a:cubicBezTo>
                    <a:pt x="1025" y="228"/>
                    <a:pt x="1063" y="207"/>
                    <a:pt x="1084" y="171"/>
                  </a:cubicBezTo>
                  <a:cubicBezTo>
                    <a:pt x="1104" y="136"/>
                    <a:pt x="1104" y="92"/>
                    <a:pt x="1084" y="57"/>
                  </a:cubicBezTo>
                  <a:cubicBezTo>
                    <a:pt x="1063" y="21"/>
                    <a:pt x="1025" y="0"/>
                    <a:pt x="984" y="1"/>
                  </a:cubicBezTo>
                  <a:close/>
                  <a:moveTo>
                    <a:pt x="984" y="1"/>
                  </a:moveTo>
                  <a:cubicBezTo>
                    <a:pt x="984" y="1"/>
                    <a:pt x="984" y="1"/>
                    <a:pt x="984"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淘宝-想搞设计PPT(倒卖必究)-26"/>
            <p:cNvSpPr>
              <a:spLocks noEditPoints="1"/>
            </p:cNvSpPr>
            <p:nvPr/>
          </p:nvSpPr>
          <p:spPr bwMode="auto">
            <a:xfrm>
              <a:off x="2066312" y="2196632"/>
              <a:ext cx="458016" cy="557254"/>
            </a:xfrm>
            <a:custGeom>
              <a:avLst/>
              <a:gdLst>
                <a:gd name="T0" fmla="*/ 1812 w 2606"/>
                <a:gd name="T1" fmla="*/ 0 h 3167"/>
                <a:gd name="T2" fmla="*/ 451 w 2606"/>
                <a:gd name="T3" fmla="*/ 0 h 3167"/>
                <a:gd name="T4" fmla="*/ 0 w 2606"/>
                <a:gd name="T5" fmla="*/ 409 h 3167"/>
                <a:gd name="T6" fmla="*/ 0 w 2606"/>
                <a:gd name="T7" fmla="*/ 664 h 3167"/>
                <a:gd name="T8" fmla="*/ 0 w 2606"/>
                <a:gd name="T9" fmla="*/ 664 h 3167"/>
                <a:gd name="T10" fmla="*/ 0 w 2606"/>
                <a:gd name="T11" fmla="*/ 818 h 3167"/>
                <a:gd name="T12" fmla="*/ 243 w 2606"/>
                <a:gd name="T13" fmla="*/ 692 h 3167"/>
                <a:gd name="T14" fmla="*/ 243 w 2606"/>
                <a:gd name="T15" fmla="*/ 449 h 3167"/>
                <a:gd name="T16" fmla="*/ 452 w 2606"/>
                <a:gd name="T17" fmla="*/ 226 h 3167"/>
                <a:gd name="T18" fmla="*/ 1586 w 2606"/>
                <a:gd name="T19" fmla="*/ 226 h 3167"/>
                <a:gd name="T20" fmla="*/ 1586 w 2606"/>
                <a:gd name="T21" fmla="*/ 681 h 3167"/>
                <a:gd name="T22" fmla="*/ 2040 w 2606"/>
                <a:gd name="T23" fmla="*/ 1131 h 3167"/>
                <a:gd name="T24" fmla="*/ 2380 w 2606"/>
                <a:gd name="T25" fmla="*/ 1131 h 3167"/>
                <a:gd name="T26" fmla="*/ 2380 w 2606"/>
                <a:gd name="T27" fmla="*/ 2714 h 3167"/>
                <a:gd name="T28" fmla="*/ 2153 w 2606"/>
                <a:gd name="T29" fmla="*/ 2940 h 3167"/>
                <a:gd name="T30" fmla="*/ 1745 w 2606"/>
                <a:gd name="T31" fmla="*/ 2940 h 3167"/>
                <a:gd name="T32" fmla="*/ 1745 w 2606"/>
                <a:gd name="T33" fmla="*/ 3012 h 3167"/>
                <a:gd name="T34" fmla="*/ 1745 w 2606"/>
                <a:gd name="T35" fmla="*/ 3167 h 3167"/>
                <a:gd name="T36" fmla="*/ 2153 w 2606"/>
                <a:gd name="T37" fmla="*/ 3167 h 3167"/>
                <a:gd name="T38" fmla="*/ 2606 w 2606"/>
                <a:gd name="T39" fmla="*/ 2714 h 3167"/>
                <a:gd name="T40" fmla="*/ 2606 w 2606"/>
                <a:gd name="T41" fmla="*/ 908 h 3167"/>
                <a:gd name="T42" fmla="*/ 1812 w 2606"/>
                <a:gd name="T43" fmla="*/ 0 h 3167"/>
                <a:gd name="T44" fmla="*/ 2039 w 2606"/>
                <a:gd name="T45" fmla="*/ 904 h 3167"/>
                <a:gd name="T46" fmla="*/ 1813 w 2606"/>
                <a:gd name="T47" fmla="*/ 567 h 3167"/>
                <a:gd name="T48" fmla="*/ 1813 w 2606"/>
                <a:gd name="T49" fmla="*/ 229 h 3167"/>
                <a:gd name="T50" fmla="*/ 2379 w 2606"/>
                <a:gd name="T51" fmla="*/ 904 h 3167"/>
                <a:gd name="T52" fmla="*/ 2039 w 2606"/>
                <a:gd name="T53" fmla="*/ 904 h 3167"/>
                <a:gd name="T54" fmla="*/ 2039 w 2606"/>
                <a:gd name="T55" fmla="*/ 904 h 3167"/>
                <a:gd name="T56" fmla="*/ 2039 w 2606"/>
                <a:gd name="T57" fmla="*/ 904 h 3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06" h="3167">
                  <a:moveTo>
                    <a:pt x="1812" y="0"/>
                  </a:moveTo>
                  <a:cubicBezTo>
                    <a:pt x="451" y="0"/>
                    <a:pt x="451" y="0"/>
                    <a:pt x="451" y="0"/>
                  </a:cubicBezTo>
                  <a:cubicBezTo>
                    <a:pt x="226" y="0"/>
                    <a:pt x="24" y="193"/>
                    <a:pt x="0" y="409"/>
                  </a:cubicBezTo>
                  <a:cubicBezTo>
                    <a:pt x="0" y="664"/>
                    <a:pt x="0" y="664"/>
                    <a:pt x="0" y="664"/>
                  </a:cubicBezTo>
                  <a:cubicBezTo>
                    <a:pt x="0" y="664"/>
                    <a:pt x="0" y="664"/>
                    <a:pt x="0" y="664"/>
                  </a:cubicBezTo>
                  <a:cubicBezTo>
                    <a:pt x="0" y="818"/>
                    <a:pt x="0" y="818"/>
                    <a:pt x="0" y="818"/>
                  </a:cubicBezTo>
                  <a:cubicBezTo>
                    <a:pt x="75" y="760"/>
                    <a:pt x="148" y="725"/>
                    <a:pt x="243" y="692"/>
                  </a:cubicBezTo>
                  <a:cubicBezTo>
                    <a:pt x="243" y="449"/>
                    <a:pt x="243" y="449"/>
                    <a:pt x="243" y="449"/>
                  </a:cubicBezTo>
                  <a:cubicBezTo>
                    <a:pt x="243" y="333"/>
                    <a:pt x="332" y="226"/>
                    <a:pt x="452" y="226"/>
                  </a:cubicBezTo>
                  <a:cubicBezTo>
                    <a:pt x="1586" y="226"/>
                    <a:pt x="1586" y="226"/>
                    <a:pt x="1586" y="226"/>
                  </a:cubicBezTo>
                  <a:cubicBezTo>
                    <a:pt x="1585" y="486"/>
                    <a:pt x="1586" y="681"/>
                    <a:pt x="1586" y="681"/>
                  </a:cubicBezTo>
                  <a:cubicBezTo>
                    <a:pt x="1586" y="916"/>
                    <a:pt x="1798" y="1131"/>
                    <a:pt x="2040" y="1131"/>
                  </a:cubicBezTo>
                  <a:cubicBezTo>
                    <a:pt x="2380" y="1131"/>
                    <a:pt x="2380" y="1131"/>
                    <a:pt x="2380" y="1131"/>
                  </a:cubicBezTo>
                  <a:cubicBezTo>
                    <a:pt x="2380" y="2714"/>
                    <a:pt x="2380" y="2714"/>
                    <a:pt x="2380" y="2714"/>
                  </a:cubicBezTo>
                  <a:cubicBezTo>
                    <a:pt x="2380" y="2829"/>
                    <a:pt x="2272" y="2940"/>
                    <a:pt x="2153" y="2940"/>
                  </a:cubicBezTo>
                  <a:cubicBezTo>
                    <a:pt x="1745" y="2940"/>
                    <a:pt x="1745" y="2940"/>
                    <a:pt x="1745" y="2940"/>
                  </a:cubicBezTo>
                  <a:cubicBezTo>
                    <a:pt x="1745" y="2986"/>
                    <a:pt x="1745" y="2985"/>
                    <a:pt x="1745" y="3012"/>
                  </a:cubicBezTo>
                  <a:cubicBezTo>
                    <a:pt x="1745" y="3167"/>
                    <a:pt x="1745" y="3167"/>
                    <a:pt x="1745" y="3167"/>
                  </a:cubicBezTo>
                  <a:cubicBezTo>
                    <a:pt x="2153" y="3167"/>
                    <a:pt x="2153" y="3167"/>
                    <a:pt x="2153" y="3167"/>
                  </a:cubicBezTo>
                  <a:cubicBezTo>
                    <a:pt x="2392" y="3167"/>
                    <a:pt x="2606" y="2947"/>
                    <a:pt x="2606" y="2714"/>
                  </a:cubicBezTo>
                  <a:cubicBezTo>
                    <a:pt x="2606" y="908"/>
                    <a:pt x="2606" y="908"/>
                    <a:pt x="2606" y="908"/>
                  </a:cubicBezTo>
                  <a:lnTo>
                    <a:pt x="1812" y="0"/>
                  </a:lnTo>
                  <a:close/>
                  <a:moveTo>
                    <a:pt x="2039" y="904"/>
                  </a:moveTo>
                  <a:cubicBezTo>
                    <a:pt x="1919" y="904"/>
                    <a:pt x="1813" y="685"/>
                    <a:pt x="1813" y="567"/>
                  </a:cubicBezTo>
                  <a:cubicBezTo>
                    <a:pt x="1813" y="229"/>
                    <a:pt x="1813" y="229"/>
                    <a:pt x="1813" y="229"/>
                  </a:cubicBezTo>
                  <a:cubicBezTo>
                    <a:pt x="2379" y="904"/>
                    <a:pt x="2379" y="904"/>
                    <a:pt x="2379" y="904"/>
                  </a:cubicBezTo>
                  <a:lnTo>
                    <a:pt x="2039" y="904"/>
                  </a:lnTo>
                  <a:close/>
                  <a:moveTo>
                    <a:pt x="2039" y="904"/>
                  </a:moveTo>
                  <a:cubicBezTo>
                    <a:pt x="2039" y="904"/>
                    <a:pt x="2039" y="904"/>
                    <a:pt x="2039" y="90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淘宝-想搞设计PPT(倒卖必究)-27"/>
            <p:cNvSpPr>
              <a:spLocks noEditPoints="1"/>
            </p:cNvSpPr>
            <p:nvPr/>
          </p:nvSpPr>
          <p:spPr bwMode="auto">
            <a:xfrm>
              <a:off x="1945446" y="2325131"/>
              <a:ext cx="414759" cy="449111"/>
            </a:xfrm>
            <a:custGeom>
              <a:avLst/>
              <a:gdLst>
                <a:gd name="T0" fmla="*/ 2201 w 2361"/>
                <a:gd name="T1" fmla="*/ 1991 h 2549"/>
                <a:gd name="T2" fmla="*/ 1607 w 2361"/>
                <a:gd name="T3" fmla="*/ 1662 h 2549"/>
                <a:gd name="T4" fmla="*/ 1888 w 2361"/>
                <a:gd name="T5" fmla="*/ 956 h 2549"/>
                <a:gd name="T6" fmla="*/ 1888 w 2361"/>
                <a:gd name="T7" fmla="*/ 558 h 2549"/>
                <a:gd name="T8" fmla="*/ 1185 w 2361"/>
                <a:gd name="T9" fmla="*/ 0 h 2549"/>
                <a:gd name="T10" fmla="*/ 473 w 2361"/>
                <a:gd name="T11" fmla="*/ 558 h 2549"/>
                <a:gd name="T12" fmla="*/ 473 w 2361"/>
                <a:gd name="T13" fmla="*/ 956 h 2549"/>
                <a:gd name="T14" fmla="*/ 770 w 2361"/>
                <a:gd name="T15" fmla="*/ 1661 h 2549"/>
                <a:gd name="T16" fmla="*/ 160 w 2361"/>
                <a:gd name="T17" fmla="*/ 1991 h 2549"/>
                <a:gd name="T18" fmla="*/ 1 w 2361"/>
                <a:gd name="T19" fmla="*/ 2150 h 2549"/>
                <a:gd name="T20" fmla="*/ 1 w 2361"/>
                <a:gd name="T21" fmla="*/ 2390 h 2549"/>
                <a:gd name="T22" fmla="*/ 47 w 2361"/>
                <a:gd name="T23" fmla="*/ 2502 h 2549"/>
                <a:gd name="T24" fmla="*/ 160 w 2361"/>
                <a:gd name="T25" fmla="*/ 2549 h 2549"/>
                <a:gd name="T26" fmla="*/ 2201 w 2361"/>
                <a:gd name="T27" fmla="*/ 2549 h 2549"/>
                <a:gd name="T28" fmla="*/ 2314 w 2361"/>
                <a:gd name="T29" fmla="*/ 2502 h 2549"/>
                <a:gd name="T30" fmla="*/ 2361 w 2361"/>
                <a:gd name="T31" fmla="*/ 2390 h 2549"/>
                <a:gd name="T32" fmla="*/ 2361 w 2361"/>
                <a:gd name="T33" fmla="*/ 2150 h 2549"/>
                <a:gd name="T34" fmla="*/ 2201 w 2361"/>
                <a:gd name="T35" fmla="*/ 1991 h 2549"/>
                <a:gd name="T36" fmla="*/ 189 w 2361"/>
                <a:gd name="T37" fmla="*/ 2360 h 2549"/>
                <a:gd name="T38" fmla="*/ 189 w 2361"/>
                <a:gd name="T39" fmla="*/ 2192 h 2549"/>
                <a:gd name="T40" fmla="*/ 237 w 2361"/>
                <a:gd name="T41" fmla="*/ 2163 h 2549"/>
                <a:gd name="T42" fmla="*/ 250 w 2361"/>
                <a:gd name="T43" fmla="*/ 2157 h 2549"/>
                <a:gd name="T44" fmla="*/ 859 w 2361"/>
                <a:gd name="T45" fmla="*/ 1826 h 2549"/>
                <a:gd name="T46" fmla="*/ 958 w 2361"/>
                <a:gd name="T47" fmla="*/ 1678 h 2549"/>
                <a:gd name="T48" fmla="*/ 888 w 2361"/>
                <a:gd name="T49" fmla="*/ 1514 h 2549"/>
                <a:gd name="T50" fmla="*/ 661 w 2361"/>
                <a:gd name="T51" fmla="*/ 956 h 2549"/>
                <a:gd name="T52" fmla="*/ 661 w 2361"/>
                <a:gd name="T53" fmla="*/ 558 h 2549"/>
                <a:gd name="T54" fmla="*/ 1185 w 2361"/>
                <a:gd name="T55" fmla="*/ 189 h 2549"/>
                <a:gd name="T56" fmla="*/ 1699 w 2361"/>
                <a:gd name="T57" fmla="*/ 558 h 2549"/>
                <a:gd name="T58" fmla="*/ 1699 w 2361"/>
                <a:gd name="T59" fmla="*/ 956 h 2549"/>
                <a:gd name="T60" fmla="*/ 1490 w 2361"/>
                <a:gd name="T61" fmla="*/ 1514 h 2549"/>
                <a:gd name="T62" fmla="*/ 1419 w 2361"/>
                <a:gd name="T63" fmla="*/ 1678 h 2549"/>
                <a:gd name="T64" fmla="*/ 1517 w 2361"/>
                <a:gd name="T65" fmla="*/ 1828 h 2549"/>
                <a:gd name="T66" fmla="*/ 2111 w 2361"/>
                <a:gd name="T67" fmla="*/ 2157 h 2549"/>
                <a:gd name="T68" fmla="*/ 2128 w 2361"/>
                <a:gd name="T69" fmla="*/ 2165 h 2549"/>
                <a:gd name="T70" fmla="*/ 2172 w 2361"/>
                <a:gd name="T71" fmla="*/ 2189 h 2549"/>
                <a:gd name="T72" fmla="*/ 2172 w 2361"/>
                <a:gd name="T73" fmla="*/ 2360 h 2549"/>
                <a:gd name="T74" fmla="*/ 189 w 2361"/>
                <a:gd name="T75" fmla="*/ 2360 h 2549"/>
                <a:gd name="T76" fmla="*/ 189 w 2361"/>
                <a:gd name="T77" fmla="*/ 2360 h 2549"/>
                <a:gd name="T78" fmla="*/ 189 w 2361"/>
                <a:gd name="T79" fmla="*/ 2360 h 2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1" h="2549">
                  <a:moveTo>
                    <a:pt x="2201" y="1991"/>
                  </a:moveTo>
                  <a:cubicBezTo>
                    <a:pt x="1607" y="1662"/>
                    <a:pt x="1607" y="1662"/>
                    <a:pt x="1607" y="1662"/>
                  </a:cubicBezTo>
                  <a:cubicBezTo>
                    <a:pt x="1828" y="1489"/>
                    <a:pt x="1888" y="1147"/>
                    <a:pt x="1888" y="956"/>
                  </a:cubicBezTo>
                  <a:cubicBezTo>
                    <a:pt x="1888" y="558"/>
                    <a:pt x="1888" y="558"/>
                    <a:pt x="1888" y="558"/>
                  </a:cubicBezTo>
                  <a:cubicBezTo>
                    <a:pt x="1888" y="294"/>
                    <a:pt x="1537" y="0"/>
                    <a:pt x="1185" y="0"/>
                  </a:cubicBezTo>
                  <a:cubicBezTo>
                    <a:pt x="832" y="0"/>
                    <a:pt x="473" y="294"/>
                    <a:pt x="473" y="558"/>
                  </a:cubicBezTo>
                  <a:cubicBezTo>
                    <a:pt x="473" y="956"/>
                    <a:pt x="473" y="956"/>
                    <a:pt x="473" y="956"/>
                  </a:cubicBezTo>
                  <a:cubicBezTo>
                    <a:pt x="473" y="1130"/>
                    <a:pt x="546" y="1482"/>
                    <a:pt x="770" y="1661"/>
                  </a:cubicBezTo>
                  <a:cubicBezTo>
                    <a:pt x="160" y="1991"/>
                    <a:pt x="160" y="1991"/>
                    <a:pt x="160" y="1991"/>
                  </a:cubicBezTo>
                  <a:cubicBezTo>
                    <a:pt x="160" y="1991"/>
                    <a:pt x="1" y="2062"/>
                    <a:pt x="1" y="2150"/>
                  </a:cubicBezTo>
                  <a:cubicBezTo>
                    <a:pt x="1" y="2390"/>
                    <a:pt x="1" y="2390"/>
                    <a:pt x="1" y="2390"/>
                  </a:cubicBezTo>
                  <a:cubicBezTo>
                    <a:pt x="0" y="2432"/>
                    <a:pt x="17" y="2472"/>
                    <a:pt x="47" y="2502"/>
                  </a:cubicBezTo>
                  <a:cubicBezTo>
                    <a:pt x="77" y="2532"/>
                    <a:pt x="117" y="2549"/>
                    <a:pt x="160" y="2549"/>
                  </a:cubicBezTo>
                  <a:cubicBezTo>
                    <a:pt x="2201" y="2549"/>
                    <a:pt x="2201" y="2549"/>
                    <a:pt x="2201" y="2549"/>
                  </a:cubicBezTo>
                  <a:cubicBezTo>
                    <a:pt x="2244" y="2549"/>
                    <a:pt x="2284" y="2532"/>
                    <a:pt x="2314" y="2502"/>
                  </a:cubicBezTo>
                  <a:cubicBezTo>
                    <a:pt x="2344" y="2472"/>
                    <a:pt x="2361" y="2432"/>
                    <a:pt x="2361" y="2390"/>
                  </a:cubicBezTo>
                  <a:cubicBezTo>
                    <a:pt x="2361" y="2150"/>
                    <a:pt x="2361" y="2150"/>
                    <a:pt x="2361" y="2150"/>
                  </a:cubicBezTo>
                  <a:cubicBezTo>
                    <a:pt x="2361" y="2057"/>
                    <a:pt x="2201" y="1991"/>
                    <a:pt x="2201" y="1991"/>
                  </a:cubicBezTo>
                  <a:close/>
                  <a:moveTo>
                    <a:pt x="189" y="2360"/>
                  </a:moveTo>
                  <a:cubicBezTo>
                    <a:pt x="189" y="2192"/>
                    <a:pt x="189" y="2192"/>
                    <a:pt x="189" y="2192"/>
                  </a:cubicBezTo>
                  <a:cubicBezTo>
                    <a:pt x="204" y="2181"/>
                    <a:pt x="220" y="2171"/>
                    <a:pt x="237" y="2163"/>
                  </a:cubicBezTo>
                  <a:cubicBezTo>
                    <a:pt x="241" y="2161"/>
                    <a:pt x="245" y="2159"/>
                    <a:pt x="250" y="2157"/>
                  </a:cubicBezTo>
                  <a:cubicBezTo>
                    <a:pt x="859" y="1826"/>
                    <a:pt x="859" y="1826"/>
                    <a:pt x="859" y="1826"/>
                  </a:cubicBezTo>
                  <a:cubicBezTo>
                    <a:pt x="915" y="1796"/>
                    <a:pt x="952" y="1741"/>
                    <a:pt x="958" y="1678"/>
                  </a:cubicBezTo>
                  <a:cubicBezTo>
                    <a:pt x="963" y="1615"/>
                    <a:pt x="937" y="1553"/>
                    <a:pt x="888" y="1514"/>
                  </a:cubicBezTo>
                  <a:cubicBezTo>
                    <a:pt x="729" y="1387"/>
                    <a:pt x="661" y="1106"/>
                    <a:pt x="661" y="956"/>
                  </a:cubicBezTo>
                  <a:cubicBezTo>
                    <a:pt x="661" y="558"/>
                    <a:pt x="661" y="558"/>
                    <a:pt x="661" y="558"/>
                  </a:cubicBezTo>
                  <a:cubicBezTo>
                    <a:pt x="661" y="422"/>
                    <a:pt x="917" y="189"/>
                    <a:pt x="1185" y="189"/>
                  </a:cubicBezTo>
                  <a:cubicBezTo>
                    <a:pt x="1457" y="189"/>
                    <a:pt x="1699" y="419"/>
                    <a:pt x="1699" y="558"/>
                  </a:cubicBezTo>
                  <a:cubicBezTo>
                    <a:pt x="1699" y="956"/>
                    <a:pt x="1699" y="956"/>
                    <a:pt x="1699" y="956"/>
                  </a:cubicBezTo>
                  <a:cubicBezTo>
                    <a:pt x="1699" y="1104"/>
                    <a:pt x="1653" y="1386"/>
                    <a:pt x="1490" y="1514"/>
                  </a:cubicBezTo>
                  <a:cubicBezTo>
                    <a:pt x="1440" y="1553"/>
                    <a:pt x="1414" y="1615"/>
                    <a:pt x="1419" y="1678"/>
                  </a:cubicBezTo>
                  <a:cubicBezTo>
                    <a:pt x="1424" y="1741"/>
                    <a:pt x="1461" y="1797"/>
                    <a:pt x="1517" y="1828"/>
                  </a:cubicBezTo>
                  <a:cubicBezTo>
                    <a:pt x="2111" y="2157"/>
                    <a:pt x="2111" y="2157"/>
                    <a:pt x="2111" y="2157"/>
                  </a:cubicBezTo>
                  <a:cubicBezTo>
                    <a:pt x="2116" y="2160"/>
                    <a:pt x="2123" y="2163"/>
                    <a:pt x="2128" y="2165"/>
                  </a:cubicBezTo>
                  <a:cubicBezTo>
                    <a:pt x="2144" y="2172"/>
                    <a:pt x="2158" y="2180"/>
                    <a:pt x="2172" y="2189"/>
                  </a:cubicBezTo>
                  <a:cubicBezTo>
                    <a:pt x="2172" y="2360"/>
                    <a:pt x="2172" y="2360"/>
                    <a:pt x="2172" y="2360"/>
                  </a:cubicBezTo>
                  <a:cubicBezTo>
                    <a:pt x="189" y="2360"/>
                    <a:pt x="189" y="2360"/>
                    <a:pt x="189" y="2360"/>
                  </a:cubicBezTo>
                  <a:close/>
                  <a:moveTo>
                    <a:pt x="189" y="2360"/>
                  </a:moveTo>
                  <a:cubicBezTo>
                    <a:pt x="189" y="2360"/>
                    <a:pt x="189" y="2360"/>
                    <a:pt x="189" y="236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9" name="淘宝-想搞设计PPT(倒卖必究)-29"/>
          <p:cNvSpPr/>
          <p:nvPr/>
        </p:nvSpPr>
        <p:spPr>
          <a:xfrm>
            <a:off x="8642406" y="1909011"/>
            <a:ext cx="2515080" cy="3881226"/>
          </a:xfrm>
          <a:prstGeom prst="rect">
            <a:avLst/>
          </a:prstGeom>
          <a:noFill/>
          <a:ln w="38100">
            <a:solidFill>
              <a:srgbClr val="3151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淘宝-想搞设计PPT(倒卖必究)-30"/>
          <p:cNvSpPr txBox="1"/>
          <p:nvPr/>
        </p:nvSpPr>
        <p:spPr>
          <a:xfrm>
            <a:off x="8752224" y="3253360"/>
            <a:ext cx="2295439" cy="492443"/>
          </a:xfrm>
          <a:prstGeom prst="rect">
            <a:avLst/>
          </a:prstGeom>
          <a:noFill/>
        </p:spPr>
        <p:txBody>
          <a:bodyPr wrap="square" rtlCol="0">
            <a:spAutoFit/>
          </a:bodyPr>
          <a:lstStyle/>
          <a:p>
            <a:pPr algn="ctr"/>
            <a:r>
              <a:rPr lang="zh-CN" altLang="en-US" sz="2600" b="1" dirty="0">
                <a:solidFill>
                  <a:srgbClr val="31516E"/>
                </a:solidFill>
                <a:cs typeface="+mn-ea"/>
                <a:sym typeface="+mn-lt"/>
              </a:rPr>
              <a:t>研究方法</a:t>
            </a:r>
          </a:p>
        </p:txBody>
      </p:sp>
      <p:sp>
        <p:nvSpPr>
          <p:cNvPr id="31" name="淘宝-想搞设计PPT(倒卖必究)-31"/>
          <p:cNvSpPr txBox="1"/>
          <p:nvPr/>
        </p:nvSpPr>
        <p:spPr>
          <a:xfrm>
            <a:off x="8816355" y="3768521"/>
            <a:ext cx="2167175" cy="1477328"/>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Add your text here. Add your text here.</a:t>
            </a:r>
            <a:endParaRPr lang="zh-CN" altLang="en-US" sz="1200" spc="40" dirty="0">
              <a:solidFill>
                <a:srgbClr val="314371"/>
              </a:solidFill>
              <a:cs typeface="+mn-ea"/>
              <a:sym typeface="+mn-lt"/>
            </a:endParaRPr>
          </a:p>
        </p:txBody>
      </p:sp>
      <p:sp>
        <p:nvSpPr>
          <p:cNvPr id="32" name="淘宝-想搞设计PPT(倒卖必究)-32"/>
          <p:cNvSpPr>
            <a:spLocks noEditPoints="1"/>
          </p:cNvSpPr>
          <p:nvPr/>
        </p:nvSpPr>
        <p:spPr bwMode="auto">
          <a:xfrm>
            <a:off x="9609868" y="2197268"/>
            <a:ext cx="580154" cy="576336"/>
          </a:xfrm>
          <a:custGeom>
            <a:avLst/>
            <a:gdLst>
              <a:gd name="T0" fmla="*/ 1819 w 2881"/>
              <a:gd name="T1" fmla="*/ 1849 h 2857"/>
              <a:gd name="T2" fmla="*/ 1380 w 2881"/>
              <a:gd name="T3" fmla="*/ 1410 h 2857"/>
              <a:gd name="T4" fmla="*/ 2696 w 2881"/>
              <a:gd name="T5" fmla="*/ 446 h 2857"/>
              <a:gd name="T6" fmla="*/ 2784 w 2881"/>
              <a:gd name="T7" fmla="*/ 885 h 2857"/>
              <a:gd name="T8" fmla="*/ 1751 w 2881"/>
              <a:gd name="T9" fmla="*/ 1740 h 2857"/>
              <a:gd name="T10" fmla="*/ 1512 w 2881"/>
              <a:gd name="T11" fmla="*/ 1453 h 2857"/>
              <a:gd name="T12" fmla="*/ 1329 w 2881"/>
              <a:gd name="T13" fmla="*/ 1898 h 2857"/>
              <a:gd name="T14" fmla="*/ 1863 w 2881"/>
              <a:gd name="T15" fmla="*/ 1629 h 2857"/>
              <a:gd name="T16" fmla="*/ 2256 w 2881"/>
              <a:gd name="T17" fmla="*/ 709 h 2857"/>
              <a:gd name="T18" fmla="*/ 2696 w 2881"/>
              <a:gd name="T19" fmla="*/ 620 h 2857"/>
              <a:gd name="T20" fmla="*/ 2433 w 2881"/>
              <a:gd name="T21" fmla="*/ 532 h 2857"/>
              <a:gd name="T22" fmla="*/ 2607 w 2881"/>
              <a:gd name="T23" fmla="*/ 884 h 2857"/>
              <a:gd name="T24" fmla="*/ 2696 w 2881"/>
              <a:gd name="T25" fmla="*/ 620 h 2857"/>
              <a:gd name="T26" fmla="*/ 434 w 2881"/>
              <a:gd name="T27" fmla="*/ 2050 h 2857"/>
              <a:gd name="T28" fmla="*/ 998 w 2881"/>
              <a:gd name="T29" fmla="*/ 2174 h 2857"/>
              <a:gd name="T30" fmla="*/ 1139 w 2881"/>
              <a:gd name="T31" fmla="*/ 1801 h 2857"/>
              <a:gd name="T32" fmla="*/ 434 w 2881"/>
              <a:gd name="T33" fmla="*/ 1677 h 2857"/>
              <a:gd name="T34" fmla="*/ 1139 w 2881"/>
              <a:gd name="T35" fmla="*/ 1801 h 2857"/>
              <a:gd name="T36" fmla="*/ 1055 w 2881"/>
              <a:gd name="T37" fmla="*/ 932 h 2857"/>
              <a:gd name="T38" fmla="*/ 434 w 2881"/>
              <a:gd name="T39" fmla="*/ 1056 h 2857"/>
              <a:gd name="T40" fmla="*/ 1055 w 2881"/>
              <a:gd name="T41" fmla="*/ 1429 h 2857"/>
              <a:gd name="T42" fmla="*/ 434 w 2881"/>
              <a:gd name="T43" fmla="*/ 1304 h 2857"/>
              <a:gd name="T44" fmla="*/ 1055 w 2881"/>
              <a:gd name="T45" fmla="*/ 1429 h 2857"/>
              <a:gd name="T46" fmla="*/ 1800 w 2881"/>
              <a:gd name="T47" fmla="*/ 2174 h 2857"/>
              <a:gd name="T48" fmla="*/ 1530 w 2881"/>
              <a:gd name="T49" fmla="*/ 2050 h 2857"/>
              <a:gd name="T50" fmla="*/ 1490 w 2881"/>
              <a:gd name="T51" fmla="*/ 228 h 2857"/>
              <a:gd name="T52" fmla="*/ 1614 w 2881"/>
              <a:gd name="T53" fmla="*/ 808 h 2857"/>
              <a:gd name="T54" fmla="*/ 1682 w 2881"/>
              <a:gd name="T55" fmla="*/ 932 h 2857"/>
              <a:gd name="T56" fmla="*/ 1366 w 2881"/>
              <a:gd name="T57" fmla="*/ 684 h 2857"/>
              <a:gd name="T58" fmla="*/ 248 w 2881"/>
              <a:gd name="T59" fmla="*/ 125 h 2857"/>
              <a:gd name="T60" fmla="*/ 124 w 2881"/>
              <a:gd name="T61" fmla="*/ 2608 h 2857"/>
              <a:gd name="T62" fmla="*/ 1987 w 2881"/>
              <a:gd name="T63" fmla="*/ 2733 h 2857"/>
              <a:gd name="T64" fmla="*/ 2111 w 2881"/>
              <a:gd name="T65" fmla="*/ 1733 h 2857"/>
              <a:gd name="T66" fmla="*/ 2235 w 2881"/>
              <a:gd name="T67" fmla="*/ 2608 h 2857"/>
              <a:gd name="T68" fmla="*/ 248 w 2881"/>
              <a:gd name="T69" fmla="*/ 2857 h 2857"/>
              <a:gd name="T70" fmla="*/ 0 w 2881"/>
              <a:gd name="T71" fmla="*/ 249 h 2857"/>
              <a:gd name="T72" fmla="*/ 1450 w 2881"/>
              <a:gd name="T73" fmla="*/ 0 h 2857"/>
              <a:gd name="T74" fmla="*/ 1924 w 2881"/>
              <a:gd name="T75" fmla="*/ 691 h 2857"/>
              <a:gd name="T76" fmla="*/ 1490 w 2881"/>
              <a:gd name="T77" fmla="*/ 228 h 2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81" h="2857">
                <a:moveTo>
                  <a:pt x="2784" y="885"/>
                </a:moveTo>
                <a:cubicBezTo>
                  <a:pt x="1819" y="1849"/>
                  <a:pt x="1819" y="1849"/>
                  <a:pt x="1819" y="1849"/>
                </a:cubicBezTo>
                <a:cubicBezTo>
                  <a:pt x="1116" y="2111"/>
                  <a:pt x="1116" y="2111"/>
                  <a:pt x="1116" y="2111"/>
                </a:cubicBezTo>
                <a:cubicBezTo>
                  <a:pt x="1380" y="1410"/>
                  <a:pt x="1380" y="1410"/>
                  <a:pt x="1380" y="1410"/>
                </a:cubicBezTo>
                <a:cubicBezTo>
                  <a:pt x="2344" y="446"/>
                  <a:pt x="2344" y="446"/>
                  <a:pt x="2344" y="446"/>
                </a:cubicBezTo>
                <a:cubicBezTo>
                  <a:pt x="2442" y="349"/>
                  <a:pt x="2599" y="349"/>
                  <a:pt x="2696" y="446"/>
                </a:cubicBezTo>
                <a:cubicBezTo>
                  <a:pt x="2784" y="534"/>
                  <a:pt x="2784" y="534"/>
                  <a:pt x="2784" y="534"/>
                </a:cubicBezTo>
                <a:cubicBezTo>
                  <a:pt x="2881" y="631"/>
                  <a:pt x="2881" y="788"/>
                  <a:pt x="2784" y="885"/>
                </a:cubicBezTo>
                <a:close/>
                <a:moveTo>
                  <a:pt x="1329" y="1898"/>
                </a:moveTo>
                <a:cubicBezTo>
                  <a:pt x="1751" y="1740"/>
                  <a:pt x="1751" y="1740"/>
                  <a:pt x="1751" y="1740"/>
                </a:cubicBezTo>
                <a:cubicBezTo>
                  <a:pt x="1775" y="1717"/>
                  <a:pt x="1775" y="1717"/>
                  <a:pt x="1775" y="1717"/>
                </a:cubicBezTo>
                <a:cubicBezTo>
                  <a:pt x="1512" y="1453"/>
                  <a:pt x="1512" y="1453"/>
                  <a:pt x="1512" y="1453"/>
                </a:cubicBezTo>
                <a:cubicBezTo>
                  <a:pt x="1488" y="1477"/>
                  <a:pt x="1488" y="1477"/>
                  <a:pt x="1488" y="1477"/>
                </a:cubicBezTo>
                <a:lnTo>
                  <a:pt x="1329" y="1898"/>
                </a:lnTo>
                <a:close/>
                <a:moveTo>
                  <a:pt x="1599" y="1365"/>
                </a:moveTo>
                <a:cubicBezTo>
                  <a:pt x="1863" y="1629"/>
                  <a:pt x="1863" y="1629"/>
                  <a:pt x="1863" y="1629"/>
                </a:cubicBezTo>
                <a:cubicBezTo>
                  <a:pt x="2520" y="972"/>
                  <a:pt x="2520" y="972"/>
                  <a:pt x="2520" y="972"/>
                </a:cubicBezTo>
                <a:cubicBezTo>
                  <a:pt x="2256" y="709"/>
                  <a:pt x="2256" y="709"/>
                  <a:pt x="2256" y="709"/>
                </a:cubicBezTo>
                <a:lnTo>
                  <a:pt x="1599" y="1365"/>
                </a:lnTo>
                <a:close/>
                <a:moveTo>
                  <a:pt x="2696" y="620"/>
                </a:moveTo>
                <a:cubicBezTo>
                  <a:pt x="2609" y="532"/>
                  <a:pt x="2609" y="532"/>
                  <a:pt x="2609" y="532"/>
                </a:cubicBezTo>
                <a:cubicBezTo>
                  <a:pt x="2560" y="484"/>
                  <a:pt x="2481" y="484"/>
                  <a:pt x="2433" y="532"/>
                </a:cubicBezTo>
                <a:cubicBezTo>
                  <a:pt x="2344" y="621"/>
                  <a:pt x="2344" y="621"/>
                  <a:pt x="2344" y="621"/>
                </a:cubicBezTo>
                <a:cubicBezTo>
                  <a:pt x="2607" y="884"/>
                  <a:pt x="2607" y="884"/>
                  <a:pt x="2607" y="884"/>
                </a:cubicBezTo>
                <a:cubicBezTo>
                  <a:pt x="2696" y="795"/>
                  <a:pt x="2696" y="795"/>
                  <a:pt x="2696" y="795"/>
                </a:cubicBezTo>
                <a:cubicBezTo>
                  <a:pt x="2745" y="747"/>
                  <a:pt x="2745" y="668"/>
                  <a:pt x="2696" y="620"/>
                </a:cubicBezTo>
                <a:close/>
                <a:moveTo>
                  <a:pt x="434" y="2174"/>
                </a:moveTo>
                <a:cubicBezTo>
                  <a:pt x="434" y="2050"/>
                  <a:pt x="434" y="2050"/>
                  <a:pt x="434" y="2050"/>
                </a:cubicBezTo>
                <a:cubicBezTo>
                  <a:pt x="1045" y="2050"/>
                  <a:pt x="1045" y="2050"/>
                  <a:pt x="1045" y="2050"/>
                </a:cubicBezTo>
                <a:cubicBezTo>
                  <a:pt x="998" y="2174"/>
                  <a:pt x="998" y="2174"/>
                  <a:pt x="998" y="2174"/>
                </a:cubicBezTo>
                <a:lnTo>
                  <a:pt x="434" y="2174"/>
                </a:lnTo>
                <a:close/>
                <a:moveTo>
                  <a:pt x="1139" y="1801"/>
                </a:moveTo>
                <a:cubicBezTo>
                  <a:pt x="434" y="1801"/>
                  <a:pt x="434" y="1801"/>
                  <a:pt x="434" y="1801"/>
                </a:cubicBezTo>
                <a:cubicBezTo>
                  <a:pt x="434" y="1677"/>
                  <a:pt x="434" y="1677"/>
                  <a:pt x="434" y="1677"/>
                </a:cubicBezTo>
                <a:cubicBezTo>
                  <a:pt x="1185" y="1677"/>
                  <a:pt x="1185" y="1677"/>
                  <a:pt x="1185" y="1677"/>
                </a:cubicBezTo>
                <a:lnTo>
                  <a:pt x="1139" y="1801"/>
                </a:lnTo>
                <a:close/>
                <a:moveTo>
                  <a:pt x="434" y="932"/>
                </a:moveTo>
                <a:cubicBezTo>
                  <a:pt x="1055" y="932"/>
                  <a:pt x="1055" y="932"/>
                  <a:pt x="1055" y="932"/>
                </a:cubicBezTo>
                <a:cubicBezTo>
                  <a:pt x="1055" y="1056"/>
                  <a:pt x="1055" y="1056"/>
                  <a:pt x="1055" y="1056"/>
                </a:cubicBezTo>
                <a:cubicBezTo>
                  <a:pt x="434" y="1056"/>
                  <a:pt x="434" y="1056"/>
                  <a:pt x="434" y="1056"/>
                </a:cubicBezTo>
                <a:lnTo>
                  <a:pt x="434" y="932"/>
                </a:lnTo>
                <a:close/>
                <a:moveTo>
                  <a:pt x="1055" y="1429"/>
                </a:moveTo>
                <a:cubicBezTo>
                  <a:pt x="434" y="1429"/>
                  <a:pt x="434" y="1429"/>
                  <a:pt x="434" y="1429"/>
                </a:cubicBezTo>
                <a:cubicBezTo>
                  <a:pt x="434" y="1304"/>
                  <a:pt x="434" y="1304"/>
                  <a:pt x="434" y="1304"/>
                </a:cubicBezTo>
                <a:cubicBezTo>
                  <a:pt x="1055" y="1304"/>
                  <a:pt x="1055" y="1304"/>
                  <a:pt x="1055" y="1304"/>
                </a:cubicBezTo>
                <a:lnTo>
                  <a:pt x="1055" y="1429"/>
                </a:lnTo>
                <a:close/>
                <a:moveTo>
                  <a:pt x="1800" y="2050"/>
                </a:moveTo>
                <a:cubicBezTo>
                  <a:pt x="1800" y="2174"/>
                  <a:pt x="1800" y="2174"/>
                  <a:pt x="1800" y="2174"/>
                </a:cubicBezTo>
                <a:cubicBezTo>
                  <a:pt x="1197" y="2174"/>
                  <a:pt x="1197" y="2174"/>
                  <a:pt x="1197" y="2174"/>
                </a:cubicBezTo>
                <a:cubicBezTo>
                  <a:pt x="1530" y="2050"/>
                  <a:pt x="1530" y="2050"/>
                  <a:pt x="1530" y="2050"/>
                </a:cubicBezTo>
                <a:lnTo>
                  <a:pt x="1800" y="2050"/>
                </a:lnTo>
                <a:close/>
                <a:moveTo>
                  <a:pt x="1490" y="228"/>
                </a:moveTo>
                <a:cubicBezTo>
                  <a:pt x="1490" y="684"/>
                  <a:pt x="1490" y="684"/>
                  <a:pt x="1490" y="684"/>
                </a:cubicBezTo>
                <a:cubicBezTo>
                  <a:pt x="1490" y="752"/>
                  <a:pt x="1545" y="808"/>
                  <a:pt x="1614" y="808"/>
                </a:cubicBezTo>
                <a:cubicBezTo>
                  <a:pt x="1807" y="808"/>
                  <a:pt x="1807" y="808"/>
                  <a:pt x="1807" y="808"/>
                </a:cubicBezTo>
                <a:cubicBezTo>
                  <a:pt x="1682" y="932"/>
                  <a:pt x="1682" y="932"/>
                  <a:pt x="1682" y="932"/>
                </a:cubicBezTo>
                <a:cubicBezTo>
                  <a:pt x="1614" y="932"/>
                  <a:pt x="1614" y="932"/>
                  <a:pt x="1614" y="932"/>
                </a:cubicBezTo>
                <a:cubicBezTo>
                  <a:pt x="1477" y="932"/>
                  <a:pt x="1366" y="821"/>
                  <a:pt x="1366" y="684"/>
                </a:cubicBezTo>
                <a:cubicBezTo>
                  <a:pt x="1366" y="125"/>
                  <a:pt x="1366" y="125"/>
                  <a:pt x="1366" y="125"/>
                </a:cubicBezTo>
                <a:cubicBezTo>
                  <a:pt x="248" y="125"/>
                  <a:pt x="248" y="125"/>
                  <a:pt x="248" y="125"/>
                </a:cubicBezTo>
                <a:cubicBezTo>
                  <a:pt x="179" y="125"/>
                  <a:pt x="124" y="180"/>
                  <a:pt x="124" y="249"/>
                </a:cubicBezTo>
                <a:cubicBezTo>
                  <a:pt x="124" y="2608"/>
                  <a:pt x="124" y="2608"/>
                  <a:pt x="124" y="2608"/>
                </a:cubicBezTo>
                <a:cubicBezTo>
                  <a:pt x="124" y="2677"/>
                  <a:pt x="179" y="2733"/>
                  <a:pt x="248" y="2733"/>
                </a:cubicBezTo>
                <a:cubicBezTo>
                  <a:pt x="1987" y="2733"/>
                  <a:pt x="1987" y="2733"/>
                  <a:pt x="1987" y="2733"/>
                </a:cubicBezTo>
                <a:cubicBezTo>
                  <a:pt x="2055" y="2733"/>
                  <a:pt x="2111" y="2677"/>
                  <a:pt x="2111" y="2608"/>
                </a:cubicBezTo>
                <a:cubicBezTo>
                  <a:pt x="2111" y="1733"/>
                  <a:pt x="2111" y="1733"/>
                  <a:pt x="2111" y="1733"/>
                </a:cubicBezTo>
                <a:cubicBezTo>
                  <a:pt x="2235" y="1609"/>
                  <a:pt x="2235" y="1609"/>
                  <a:pt x="2235" y="1609"/>
                </a:cubicBezTo>
                <a:cubicBezTo>
                  <a:pt x="2235" y="2608"/>
                  <a:pt x="2235" y="2608"/>
                  <a:pt x="2235" y="2608"/>
                </a:cubicBezTo>
                <a:cubicBezTo>
                  <a:pt x="2235" y="2746"/>
                  <a:pt x="2124" y="2857"/>
                  <a:pt x="1987" y="2857"/>
                </a:cubicBezTo>
                <a:cubicBezTo>
                  <a:pt x="248" y="2857"/>
                  <a:pt x="248" y="2857"/>
                  <a:pt x="248" y="2857"/>
                </a:cubicBezTo>
                <a:cubicBezTo>
                  <a:pt x="111" y="2857"/>
                  <a:pt x="0" y="2746"/>
                  <a:pt x="0" y="2608"/>
                </a:cubicBezTo>
                <a:cubicBezTo>
                  <a:pt x="0" y="249"/>
                  <a:pt x="0" y="249"/>
                  <a:pt x="0" y="249"/>
                </a:cubicBezTo>
                <a:cubicBezTo>
                  <a:pt x="0" y="112"/>
                  <a:pt x="111" y="0"/>
                  <a:pt x="248" y="0"/>
                </a:cubicBezTo>
                <a:cubicBezTo>
                  <a:pt x="1450" y="0"/>
                  <a:pt x="1450" y="0"/>
                  <a:pt x="1450" y="0"/>
                </a:cubicBezTo>
                <a:cubicBezTo>
                  <a:pt x="2010" y="604"/>
                  <a:pt x="2010" y="604"/>
                  <a:pt x="2010" y="604"/>
                </a:cubicBezTo>
                <a:cubicBezTo>
                  <a:pt x="1924" y="691"/>
                  <a:pt x="1924" y="691"/>
                  <a:pt x="1924" y="691"/>
                </a:cubicBezTo>
                <a:lnTo>
                  <a:pt x="1490" y="228"/>
                </a:lnTo>
                <a:close/>
                <a:moveTo>
                  <a:pt x="1490" y="228"/>
                </a:moveTo>
                <a:cubicBezTo>
                  <a:pt x="1490" y="228"/>
                  <a:pt x="1490" y="228"/>
                  <a:pt x="1490" y="228"/>
                </a:cubicBezTo>
              </a:path>
            </a:pathLst>
          </a:custGeom>
          <a:solidFill>
            <a:srgbClr val="FFFFFF"/>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淘宝-想搞设计PPT(倒卖必究)-34"/>
          <p:cNvSpPr/>
          <p:nvPr/>
        </p:nvSpPr>
        <p:spPr>
          <a:xfrm>
            <a:off x="4547130" y="1469064"/>
            <a:ext cx="3103838" cy="4767218"/>
          </a:xfrm>
          <a:prstGeom prst="rect">
            <a:avLst/>
          </a:prstGeom>
          <a:noFill/>
          <a:ln w="38100">
            <a:solidFill>
              <a:srgbClr val="3151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淘宝-想搞设计PPT(倒卖必究)-35"/>
          <p:cNvSpPr txBox="1"/>
          <p:nvPr/>
        </p:nvSpPr>
        <p:spPr>
          <a:xfrm>
            <a:off x="4948280" y="2927734"/>
            <a:ext cx="2295439" cy="492443"/>
          </a:xfrm>
          <a:prstGeom prst="rect">
            <a:avLst/>
          </a:prstGeom>
          <a:noFill/>
        </p:spPr>
        <p:txBody>
          <a:bodyPr wrap="square" rtlCol="0">
            <a:spAutoFit/>
          </a:bodyPr>
          <a:lstStyle/>
          <a:p>
            <a:pPr algn="ctr"/>
            <a:r>
              <a:rPr lang="zh-CN" altLang="en-US" sz="2600" b="1" dirty="0">
                <a:solidFill>
                  <a:srgbClr val="31516E"/>
                </a:solidFill>
                <a:cs typeface="+mn-ea"/>
                <a:sym typeface="+mn-lt"/>
              </a:rPr>
              <a:t>研究方法</a:t>
            </a:r>
          </a:p>
        </p:txBody>
      </p:sp>
      <p:sp>
        <p:nvSpPr>
          <p:cNvPr id="36" name="淘宝-想搞设计PPT(倒卖必究)-36"/>
          <p:cNvSpPr txBox="1"/>
          <p:nvPr/>
        </p:nvSpPr>
        <p:spPr>
          <a:xfrm>
            <a:off x="4906952" y="3442895"/>
            <a:ext cx="2434279" cy="2308324"/>
          </a:xfrm>
          <a:prstGeom prst="rect">
            <a:avLst/>
          </a:prstGeom>
          <a:noFill/>
        </p:spPr>
        <p:txBody>
          <a:bodyPr wrap="square" rtlCol="0">
            <a:spAutoFit/>
          </a:bodyPr>
          <a:lstStyle/>
          <a:p>
            <a:pPr algn="ctr">
              <a:lnSpc>
                <a:spcPct val="150000"/>
              </a:lnSpc>
            </a:pPr>
            <a:r>
              <a:rPr lang="en-US" altLang="zh-CN" sz="1200" spc="40" dirty="0">
                <a:solidFill>
                  <a:srgbClr val="31516E"/>
                </a:solidFill>
                <a:cs typeface="+mn-ea"/>
                <a:sym typeface="+mn-lt"/>
              </a:rPr>
              <a:t>Add your text here. Add your text here. Add your text here. Add your text here. Add your text here. Add your text here. Add your text here. Add your text here. Add your text here.
Add your text here. Add your text here. </a:t>
            </a:r>
            <a:endParaRPr lang="zh-CN" altLang="en-US" sz="1200" spc="40" dirty="0">
              <a:solidFill>
                <a:srgbClr val="314371"/>
              </a:solidFill>
              <a:cs typeface="+mn-ea"/>
              <a:sym typeface="+mn-lt"/>
            </a:endParaRPr>
          </a:p>
          <a:p>
            <a:pPr algn="ctr">
              <a:lnSpc>
                <a:spcPct val="150000"/>
              </a:lnSpc>
            </a:pPr>
            <a:r>
              <a:rPr lang="en-US" altLang="zh-CN" sz="1200" spc="40" dirty="0">
                <a:solidFill>
                  <a:srgbClr val="31516E"/>
                </a:solidFill>
                <a:cs typeface="+mn-ea"/>
                <a:sym typeface="+mn-lt"/>
              </a:rPr>
              <a:t/>
            </a:r>
            <a:endParaRPr lang="zh-CN" altLang="en-US" sz="1200" spc="40" dirty="0">
              <a:solidFill>
                <a:srgbClr val="314371"/>
              </a:solidFill>
              <a:cs typeface="+mn-ea"/>
              <a:sym typeface="+mn-lt"/>
            </a:endParaRPr>
          </a:p>
        </p:txBody>
      </p:sp>
      <p:sp>
        <p:nvSpPr>
          <p:cNvPr id="37" name="淘宝-想搞设计PPT(倒卖必究)-37"/>
          <p:cNvSpPr>
            <a:spLocks noEditPoints="1"/>
          </p:cNvSpPr>
          <p:nvPr/>
        </p:nvSpPr>
        <p:spPr bwMode="auto">
          <a:xfrm>
            <a:off x="5752140" y="1781781"/>
            <a:ext cx="687717" cy="687718"/>
          </a:xfrm>
          <a:custGeom>
            <a:avLst/>
            <a:gdLst>
              <a:gd name="T0" fmla="*/ 2204 w 2599"/>
              <a:gd name="T1" fmla="*/ 392 h 2595"/>
              <a:gd name="T2" fmla="*/ 1893 w 2599"/>
              <a:gd name="T3" fmla="*/ 233 h 2595"/>
              <a:gd name="T4" fmla="*/ 772 w 2599"/>
              <a:gd name="T5" fmla="*/ 165 h 2595"/>
              <a:gd name="T6" fmla="*/ 100 w 2599"/>
              <a:gd name="T7" fmla="*/ 838 h 2595"/>
              <a:gd name="T8" fmla="*/ 100 w 2599"/>
              <a:gd name="T9" fmla="*/ 1822 h 2595"/>
              <a:gd name="T10" fmla="*/ 772 w 2599"/>
              <a:gd name="T11" fmla="*/ 2495 h 2595"/>
              <a:gd name="T12" fmla="*/ 1757 w 2599"/>
              <a:gd name="T13" fmla="*/ 2495 h 2595"/>
              <a:gd name="T14" fmla="*/ 2430 w 2599"/>
              <a:gd name="T15" fmla="*/ 1822 h 2595"/>
              <a:gd name="T16" fmla="*/ 2364 w 2599"/>
              <a:gd name="T17" fmla="*/ 705 h 2595"/>
              <a:gd name="T18" fmla="*/ 1976 w 2599"/>
              <a:gd name="T19" fmla="*/ 1081 h 2595"/>
              <a:gd name="T20" fmla="*/ 2024 w 2599"/>
              <a:gd name="T21" fmla="*/ 1330 h 2595"/>
              <a:gd name="T22" fmla="*/ 1265 w 2599"/>
              <a:gd name="T23" fmla="*/ 2089 h 2595"/>
              <a:gd name="T24" fmla="*/ 506 w 2599"/>
              <a:gd name="T25" fmla="*/ 1330 h 2595"/>
              <a:gd name="T26" fmla="*/ 1265 w 2599"/>
              <a:gd name="T27" fmla="*/ 571 h 2595"/>
              <a:gd name="T28" fmla="*/ 1512 w 2599"/>
              <a:gd name="T29" fmla="*/ 613 h 2595"/>
              <a:gd name="T30" fmla="*/ 1523 w 2599"/>
              <a:gd name="T31" fmla="*/ 970 h 2595"/>
              <a:gd name="T32" fmla="*/ 822 w 2599"/>
              <a:gd name="T33" fmla="*/ 1329 h 2595"/>
              <a:gd name="T34" fmla="*/ 1707 w 2599"/>
              <a:gd name="T35" fmla="*/ 1329 h 2595"/>
              <a:gd name="T36" fmla="*/ 1669 w 2599"/>
              <a:gd name="T37" fmla="*/ 1014 h 2595"/>
              <a:gd name="T38" fmla="*/ 1580 w 2599"/>
              <a:gd name="T39" fmla="*/ 1330 h 2595"/>
              <a:gd name="T40" fmla="*/ 949 w 2599"/>
              <a:gd name="T41" fmla="*/ 1330 h 2595"/>
              <a:gd name="T42" fmla="*/ 1439 w 2599"/>
              <a:gd name="T43" fmla="*/ 1066 h 2595"/>
              <a:gd name="T44" fmla="*/ 1264 w 2599"/>
              <a:gd name="T45" fmla="*/ 1203 h 2595"/>
              <a:gd name="T46" fmla="*/ 1264 w 2599"/>
              <a:gd name="T47" fmla="*/ 1457 h 2595"/>
              <a:gd name="T48" fmla="*/ 1387 w 2599"/>
              <a:gd name="T49" fmla="*/ 1297 h 2595"/>
              <a:gd name="T50" fmla="*/ 1580 w 2599"/>
              <a:gd name="T51" fmla="*/ 1330 h 2595"/>
              <a:gd name="T52" fmla="*/ 1802 w 2599"/>
              <a:gd name="T53" fmla="*/ 502 h 2595"/>
              <a:gd name="T54" fmla="*/ 1916 w 2599"/>
              <a:gd name="T55" fmla="*/ 588 h 2595"/>
              <a:gd name="T56" fmla="*/ 1750 w 2599"/>
              <a:gd name="T57" fmla="*/ 555 h 2595"/>
              <a:gd name="T58" fmla="*/ 1682 w 2599"/>
              <a:gd name="T59" fmla="*/ 816 h 2595"/>
              <a:gd name="T60" fmla="*/ 1750 w 2599"/>
              <a:gd name="T61" fmla="*/ 555 h 2595"/>
              <a:gd name="T62" fmla="*/ 1936 w 2599"/>
              <a:gd name="T63" fmla="*/ 943 h 2595"/>
              <a:gd name="T64" fmla="*/ 1881 w 2599"/>
              <a:gd name="T65" fmla="*/ 802 h 2595"/>
              <a:gd name="T66" fmla="*/ 2021 w 2599"/>
              <a:gd name="T67" fmla="*/ 861 h 2595"/>
              <a:gd name="T68" fmla="*/ 1935 w 2599"/>
              <a:gd name="T69" fmla="*/ 749 h 2595"/>
              <a:gd name="T70" fmla="*/ 2177 w 2599"/>
              <a:gd name="T71" fmla="*/ 710 h 2595"/>
              <a:gd name="T72" fmla="*/ 2232 w 2599"/>
              <a:gd name="T73" fmla="*/ 656 h 2595"/>
              <a:gd name="T74" fmla="*/ 2159 w 2599"/>
              <a:gd name="T75" fmla="*/ 528 h 2595"/>
              <a:gd name="T76" fmla="*/ 2341 w 2599"/>
              <a:gd name="T77" fmla="*/ 551 h 2595"/>
              <a:gd name="T78" fmla="*/ 2081 w 2599"/>
              <a:gd name="T79" fmla="*/ 424 h 2595"/>
              <a:gd name="T80" fmla="*/ 1928 w 2599"/>
              <a:gd name="T81" fmla="*/ 376 h 2595"/>
              <a:gd name="T82" fmla="*/ 2081 w 2599"/>
              <a:gd name="T83" fmla="*/ 424 h 2595"/>
              <a:gd name="T84" fmla="*/ 2069 w 2599"/>
              <a:gd name="T85" fmla="*/ 2134 h 2595"/>
              <a:gd name="T86" fmla="*/ 460 w 2599"/>
              <a:gd name="T87" fmla="*/ 2134 h 2595"/>
              <a:gd name="T88" fmla="*/ 460 w 2599"/>
              <a:gd name="T89" fmla="*/ 525 h 2595"/>
              <a:gd name="T90" fmla="*/ 1800 w 2599"/>
              <a:gd name="T91" fmla="*/ 325 h 2595"/>
              <a:gd name="T92" fmla="*/ 1265 w 2599"/>
              <a:gd name="T93" fmla="*/ 444 h 2595"/>
              <a:gd name="T94" fmla="*/ 380 w 2599"/>
              <a:gd name="T95" fmla="*/ 1329 h 2595"/>
              <a:gd name="T96" fmla="*/ 1265 w 2599"/>
              <a:gd name="T97" fmla="*/ 2214 h 2595"/>
              <a:gd name="T98" fmla="*/ 2150 w 2599"/>
              <a:gd name="T99" fmla="*/ 1329 h 2595"/>
              <a:gd name="T100" fmla="*/ 2269 w 2599"/>
              <a:gd name="T101" fmla="*/ 796 h 2595"/>
              <a:gd name="T102" fmla="*/ 2403 w 2599"/>
              <a:gd name="T103" fmla="*/ 133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99" h="2595">
                <a:moveTo>
                  <a:pt x="2599" y="477"/>
                </a:moveTo>
                <a:cubicBezTo>
                  <a:pt x="2204" y="392"/>
                  <a:pt x="2204" y="392"/>
                  <a:pt x="2204" y="392"/>
                </a:cubicBezTo>
                <a:cubicBezTo>
                  <a:pt x="2126" y="0"/>
                  <a:pt x="2126" y="0"/>
                  <a:pt x="2126" y="0"/>
                </a:cubicBezTo>
                <a:cubicBezTo>
                  <a:pt x="1893" y="233"/>
                  <a:pt x="1893" y="233"/>
                  <a:pt x="1893" y="233"/>
                </a:cubicBezTo>
                <a:cubicBezTo>
                  <a:pt x="1703" y="123"/>
                  <a:pt x="1487" y="65"/>
                  <a:pt x="1265" y="65"/>
                </a:cubicBezTo>
                <a:cubicBezTo>
                  <a:pt x="1094" y="65"/>
                  <a:pt x="928" y="99"/>
                  <a:pt x="772" y="165"/>
                </a:cubicBezTo>
                <a:cubicBezTo>
                  <a:pt x="622" y="228"/>
                  <a:pt x="487" y="320"/>
                  <a:pt x="371" y="436"/>
                </a:cubicBezTo>
                <a:cubicBezTo>
                  <a:pt x="254" y="552"/>
                  <a:pt x="163" y="687"/>
                  <a:pt x="100" y="838"/>
                </a:cubicBezTo>
                <a:cubicBezTo>
                  <a:pt x="34" y="994"/>
                  <a:pt x="0" y="1159"/>
                  <a:pt x="0" y="1330"/>
                </a:cubicBezTo>
                <a:cubicBezTo>
                  <a:pt x="0" y="1500"/>
                  <a:pt x="34" y="1666"/>
                  <a:pt x="100" y="1822"/>
                </a:cubicBezTo>
                <a:cubicBezTo>
                  <a:pt x="163" y="1973"/>
                  <a:pt x="254" y="2108"/>
                  <a:pt x="371" y="2224"/>
                </a:cubicBezTo>
                <a:cubicBezTo>
                  <a:pt x="487" y="2340"/>
                  <a:pt x="622" y="2431"/>
                  <a:pt x="772" y="2495"/>
                </a:cubicBezTo>
                <a:cubicBezTo>
                  <a:pt x="928" y="2561"/>
                  <a:pt x="1094" y="2595"/>
                  <a:pt x="1265" y="2595"/>
                </a:cubicBezTo>
                <a:cubicBezTo>
                  <a:pt x="1435" y="2595"/>
                  <a:pt x="1601" y="2561"/>
                  <a:pt x="1757" y="2495"/>
                </a:cubicBezTo>
                <a:cubicBezTo>
                  <a:pt x="1908" y="2431"/>
                  <a:pt x="2043" y="2340"/>
                  <a:pt x="2159" y="2224"/>
                </a:cubicBezTo>
                <a:cubicBezTo>
                  <a:pt x="2275" y="2108"/>
                  <a:pt x="2366" y="1973"/>
                  <a:pt x="2430" y="1822"/>
                </a:cubicBezTo>
                <a:cubicBezTo>
                  <a:pt x="2496" y="1666"/>
                  <a:pt x="2529" y="1500"/>
                  <a:pt x="2529" y="1330"/>
                </a:cubicBezTo>
                <a:cubicBezTo>
                  <a:pt x="2529" y="1109"/>
                  <a:pt x="2472" y="894"/>
                  <a:pt x="2364" y="705"/>
                </a:cubicBezTo>
                <a:lnTo>
                  <a:pt x="2599" y="477"/>
                </a:lnTo>
                <a:close/>
                <a:moveTo>
                  <a:pt x="1976" y="1081"/>
                </a:moveTo>
                <a:cubicBezTo>
                  <a:pt x="1980" y="1076"/>
                  <a:pt x="1980" y="1076"/>
                  <a:pt x="1980" y="1076"/>
                </a:cubicBezTo>
                <a:cubicBezTo>
                  <a:pt x="2009" y="1157"/>
                  <a:pt x="2024" y="1242"/>
                  <a:pt x="2024" y="1330"/>
                </a:cubicBezTo>
                <a:cubicBezTo>
                  <a:pt x="2024" y="1532"/>
                  <a:pt x="1945" y="1723"/>
                  <a:pt x="1801" y="1866"/>
                </a:cubicBezTo>
                <a:cubicBezTo>
                  <a:pt x="1658" y="2010"/>
                  <a:pt x="1468" y="2089"/>
                  <a:pt x="1265" y="2089"/>
                </a:cubicBezTo>
                <a:cubicBezTo>
                  <a:pt x="1062" y="2089"/>
                  <a:pt x="871" y="2010"/>
                  <a:pt x="728" y="1866"/>
                </a:cubicBezTo>
                <a:cubicBezTo>
                  <a:pt x="585" y="1723"/>
                  <a:pt x="506" y="1532"/>
                  <a:pt x="506" y="1330"/>
                </a:cubicBezTo>
                <a:cubicBezTo>
                  <a:pt x="506" y="1127"/>
                  <a:pt x="585" y="936"/>
                  <a:pt x="728" y="793"/>
                </a:cubicBezTo>
                <a:cubicBezTo>
                  <a:pt x="871" y="650"/>
                  <a:pt x="1062" y="571"/>
                  <a:pt x="1265" y="571"/>
                </a:cubicBezTo>
                <a:cubicBezTo>
                  <a:pt x="1351" y="571"/>
                  <a:pt x="1434" y="585"/>
                  <a:pt x="1513" y="612"/>
                </a:cubicBezTo>
                <a:cubicBezTo>
                  <a:pt x="1512" y="613"/>
                  <a:pt x="1512" y="613"/>
                  <a:pt x="1512" y="613"/>
                </a:cubicBezTo>
                <a:cubicBezTo>
                  <a:pt x="1574" y="920"/>
                  <a:pt x="1574" y="920"/>
                  <a:pt x="1574" y="920"/>
                </a:cubicBezTo>
                <a:cubicBezTo>
                  <a:pt x="1523" y="970"/>
                  <a:pt x="1523" y="970"/>
                  <a:pt x="1523" y="970"/>
                </a:cubicBezTo>
                <a:cubicBezTo>
                  <a:pt x="1450" y="918"/>
                  <a:pt x="1361" y="887"/>
                  <a:pt x="1265" y="887"/>
                </a:cubicBezTo>
                <a:cubicBezTo>
                  <a:pt x="1021" y="887"/>
                  <a:pt x="822" y="1085"/>
                  <a:pt x="822" y="1329"/>
                </a:cubicBezTo>
                <a:cubicBezTo>
                  <a:pt x="822" y="1573"/>
                  <a:pt x="1020" y="1772"/>
                  <a:pt x="1265" y="1772"/>
                </a:cubicBezTo>
                <a:cubicBezTo>
                  <a:pt x="1509" y="1772"/>
                  <a:pt x="1707" y="1573"/>
                  <a:pt x="1707" y="1329"/>
                </a:cubicBezTo>
                <a:cubicBezTo>
                  <a:pt x="1707" y="1230"/>
                  <a:pt x="1675" y="1139"/>
                  <a:pt x="1619" y="1065"/>
                </a:cubicBezTo>
                <a:cubicBezTo>
                  <a:pt x="1669" y="1014"/>
                  <a:pt x="1669" y="1014"/>
                  <a:pt x="1669" y="1014"/>
                </a:cubicBezTo>
                <a:lnTo>
                  <a:pt x="1976" y="1081"/>
                </a:lnTo>
                <a:close/>
                <a:moveTo>
                  <a:pt x="1580" y="1330"/>
                </a:moveTo>
                <a:cubicBezTo>
                  <a:pt x="1580" y="1504"/>
                  <a:pt x="1439" y="1645"/>
                  <a:pt x="1265" y="1645"/>
                </a:cubicBezTo>
                <a:cubicBezTo>
                  <a:pt x="1091" y="1645"/>
                  <a:pt x="949" y="1504"/>
                  <a:pt x="949" y="1330"/>
                </a:cubicBezTo>
                <a:cubicBezTo>
                  <a:pt x="949" y="1156"/>
                  <a:pt x="1091" y="1014"/>
                  <a:pt x="1265" y="1014"/>
                </a:cubicBezTo>
                <a:cubicBezTo>
                  <a:pt x="1329" y="1014"/>
                  <a:pt x="1389" y="1033"/>
                  <a:pt x="1439" y="1066"/>
                </a:cubicBezTo>
                <a:cubicBezTo>
                  <a:pt x="1297" y="1208"/>
                  <a:pt x="1297" y="1208"/>
                  <a:pt x="1297" y="1208"/>
                </a:cubicBezTo>
                <a:cubicBezTo>
                  <a:pt x="1287" y="1205"/>
                  <a:pt x="1276" y="1203"/>
                  <a:pt x="1264" y="1203"/>
                </a:cubicBezTo>
                <a:cubicBezTo>
                  <a:pt x="1195" y="1203"/>
                  <a:pt x="1138" y="1260"/>
                  <a:pt x="1138" y="1330"/>
                </a:cubicBezTo>
                <a:cubicBezTo>
                  <a:pt x="1138" y="1400"/>
                  <a:pt x="1194" y="1457"/>
                  <a:pt x="1264" y="1457"/>
                </a:cubicBezTo>
                <a:cubicBezTo>
                  <a:pt x="1334" y="1457"/>
                  <a:pt x="1391" y="1399"/>
                  <a:pt x="1391" y="1330"/>
                </a:cubicBezTo>
                <a:cubicBezTo>
                  <a:pt x="1391" y="1318"/>
                  <a:pt x="1390" y="1307"/>
                  <a:pt x="1387" y="1297"/>
                </a:cubicBezTo>
                <a:cubicBezTo>
                  <a:pt x="1528" y="1155"/>
                  <a:pt x="1528" y="1155"/>
                  <a:pt x="1528" y="1155"/>
                </a:cubicBezTo>
                <a:cubicBezTo>
                  <a:pt x="1561" y="1205"/>
                  <a:pt x="1580" y="1265"/>
                  <a:pt x="1580" y="1330"/>
                </a:cubicBezTo>
                <a:close/>
                <a:moveTo>
                  <a:pt x="1841" y="661"/>
                </a:moveTo>
                <a:cubicBezTo>
                  <a:pt x="1802" y="502"/>
                  <a:pt x="1802" y="502"/>
                  <a:pt x="1802" y="502"/>
                </a:cubicBezTo>
                <a:cubicBezTo>
                  <a:pt x="1876" y="428"/>
                  <a:pt x="1876" y="428"/>
                  <a:pt x="1876" y="428"/>
                </a:cubicBezTo>
                <a:cubicBezTo>
                  <a:pt x="1916" y="588"/>
                  <a:pt x="1916" y="588"/>
                  <a:pt x="1916" y="588"/>
                </a:cubicBezTo>
                <a:lnTo>
                  <a:pt x="1841" y="661"/>
                </a:lnTo>
                <a:close/>
                <a:moveTo>
                  <a:pt x="1750" y="555"/>
                </a:moveTo>
                <a:cubicBezTo>
                  <a:pt x="1789" y="712"/>
                  <a:pt x="1789" y="712"/>
                  <a:pt x="1789" y="712"/>
                </a:cubicBezTo>
                <a:cubicBezTo>
                  <a:pt x="1682" y="816"/>
                  <a:pt x="1682" y="816"/>
                  <a:pt x="1682" y="816"/>
                </a:cubicBezTo>
                <a:cubicBezTo>
                  <a:pt x="1649" y="655"/>
                  <a:pt x="1649" y="655"/>
                  <a:pt x="1649" y="655"/>
                </a:cubicBezTo>
                <a:lnTo>
                  <a:pt x="1750" y="555"/>
                </a:lnTo>
                <a:close/>
                <a:moveTo>
                  <a:pt x="2021" y="861"/>
                </a:moveTo>
                <a:cubicBezTo>
                  <a:pt x="1936" y="943"/>
                  <a:pt x="1936" y="943"/>
                  <a:pt x="1936" y="943"/>
                </a:cubicBezTo>
                <a:cubicBezTo>
                  <a:pt x="1775" y="908"/>
                  <a:pt x="1775" y="908"/>
                  <a:pt x="1775" y="908"/>
                </a:cubicBezTo>
                <a:cubicBezTo>
                  <a:pt x="1881" y="802"/>
                  <a:pt x="1881" y="802"/>
                  <a:pt x="1881" y="802"/>
                </a:cubicBezTo>
                <a:cubicBezTo>
                  <a:pt x="2047" y="835"/>
                  <a:pt x="2047" y="835"/>
                  <a:pt x="2047" y="835"/>
                </a:cubicBezTo>
                <a:lnTo>
                  <a:pt x="2021" y="861"/>
                </a:lnTo>
                <a:close/>
                <a:moveTo>
                  <a:pt x="2102" y="782"/>
                </a:moveTo>
                <a:cubicBezTo>
                  <a:pt x="1935" y="749"/>
                  <a:pt x="1935" y="749"/>
                  <a:pt x="1935" y="749"/>
                </a:cubicBezTo>
                <a:cubicBezTo>
                  <a:pt x="2008" y="676"/>
                  <a:pt x="2008" y="676"/>
                  <a:pt x="2008" y="676"/>
                </a:cubicBezTo>
                <a:cubicBezTo>
                  <a:pt x="2177" y="710"/>
                  <a:pt x="2177" y="710"/>
                  <a:pt x="2177" y="710"/>
                </a:cubicBezTo>
                <a:lnTo>
                  <a:pt x="2102" y="782"/>
                </a:lnTo>
                <a:close/>
                <a:moveTo>
                  <a:pt x="2232" y="656"/>
                </a:moveTo>
                <a:cubicBezTo>
                  <a:pt x="2062" y="622"/>
                  <a:pt x="2062" y="622"/>
                  <a:pt x="2062" y="622"/>
                </a:cubicBezTo>
                <a:cubicBezTo>
                  <a:pt x="2159" y="528"/>
                  <a:pt x="2159" y="528"/>
                  <a:pt x="2159" y="528"/>
                </a:cubicBezTo>
                <a:cubicBezTo>
                  <a:pt x="2174" y="515"/>
                  <a:pt x="2174" y="515"/>
                  <a:pt x="2174" y="515"/>
                </a:cubicBezTo>
                <a:cubicBezTo>
                  <a:pt x="2341" y="551"/>
                  <a:pt x="2341" y="551"/>
                  <a:pt x="2341" y="551"/>
                </a:cubicBezTo>
                <a:lnTo>
                  <a:pt x="2232" y="656"/>
                </a:lnTo>
                <a:close/>
                <a:moveTo>
                  <a:pt x="2081" y="424"/>
                </a:moveTo>
                <a:cubicBezTo>
                  <a:pt x="1968" y="537"/>
                  <a:pt x="1968" y="537"/>
                  <a:pt x="1968" y="537"/>
                </a:cubicBezTo>
                <a:cubicBezTo>
                  <a:pt x="1928" y="376"/>
                  <a:pt x="1928" y="376"/>
                  <a:pt x="1928" y="376"/>
                </a:cubicBezTo>
                <a:cubicBezTo>
                  <a:pt x="2048" y="256"/>
                  <a:pt x="2048" y="256"/>
                  <a:pt x="2048" y="256"/>
                </a:cubicBezTo>
                <a:lnTo>
                  <a:pt x="2081" y="424"/>
                </a:lnTo>
                <a:close/>
                <a:moveTo>
                  <a:pt x="2403" y="1330"/>
                </a:moveTo>
                <a:cubicBezTo>
                  <a:pt x="2403" y="1634"/>
                  <a:pt x="2284" y="1919"/>
                  <a:pt x="2069" y="2134"/>
                </a:cubicBezTo>
                <a:cubicBezTo>
                  <a:pt x="1854" y="2349"/>
                  <a:pt x="1569" y="2468"/>
                  <a:pt x="1265" y="2468"/>
                </a:cubicBezTo>
                <a:cubicBezTo>
                  <a:pt x="961" y="2468"/>
                  <a:pt x="675" y="2349"/>
                  <a:pt x="460" y="2134"/>
                </a:cubicBezTo>
                <a:cubicBezTo>
                  <a:pt x="245" y="1919"/>
                  <a:pt x="127" y="1634"/>
                  <a:pt x="127" y="1330"/>
                </a:cubicBezTo>
                <a:cubicBezTo>
                  <a:pt x="127" y="1026"/>
                  <a:pt x="245" y="740"/>
                  <a:pt x="460" y="525"/>
                </a:cubicBezTo>
                <a:cubicBezTo>
                  <a:pt x="675" y="310"/>
                  <a:pt x="961" y="191"/>
                  <a:pt x="1265" y="191"/>
                </a:cubicBezTo>
                <a:cubicBezTo>
                  <a:pt x="1454" y="191"/>
                  <a:pt x="1637" y="237"/>
                  <a:pt x="1800" y="325"/>
                </a:cubicBezTo>
                <a:cubicBezTo>
                  <a:pt x="1611" y="515"/>
                  <a:pt x="1611" y="515"/>
                  <a:pt x="1611" y="515"/>
                </a:cubicBezTo>
                <a:cubicBezTo>
                  <a:pt x="1502" y="468"/>
                  <a:pt x="1386" y="444"/>
                  <a:pt x="1265" y="444"/>
                </a:cubicBezTo>
                <a:cubicBezTo>
                  <a:pt x="1028" y="444"/>
                  <a:pt x="806" y="536"/>
                  <a:pt x="639" y="703"/>
                </a:cubicBezTo>
                <a:cubicBezTo>
                  <a:pt x="472" y="870"/>
                  <a:pt x="380" y="1093"/>
                  <a:pt x="380" y="1329"/>
                </a:cubicBezTo>
                <a:cubicBezTo>
                  <a:pt x="380" y="1566"/>
                  <a:pt x="472" y="1788"/>
                  <a:pt x="639" y="1955"/>
                </a:cubicBezTo>
                <a:cubicBezTo>
                  <a:pt x="806" y="2122"/>
                  <a:pt x="1028" y="2214"/>
                  <a:pt x="1265" y="2214"/>
                </a:cubicBezTo>
                <a:cubicBezTo>
                  <a:pt x="1501" y="2214"/>
                  <a:pt x="1724" y="2122"/>
                  <a:pt x="1891" y="1955"/>
                </a:cubicBezTo>
                <a:cubicBezTo>
                  <a:pt x="2058" y="1788"/>
                  <a:pt x="2150" y="1566"/>
                  <a:pt x="2150" y="1329"/>
                </a:cubicBezTo>
                <a:cubicBezTo>
                  <a:pt x="2150" y="1208"/>
                  <a:pt x="2126" y="1091"/>
                  <a:pt x="2078" y="981"/>
                </a:cubicBezTo>
                <a:cubicBezTo>
                  <a:pt x="2269" y="796"/>
                  <a:pt x="2269" y="796"/>
                  <a:pt x="2269" y="796"/>
                </a:cubicBezTo>
                <a:cubicBezTo>
                  <a:pt x="2357" y="959"/>
                  <a:pt x="2403" y="1142"/>
                  <a:pt x="2403" y="1330"/>
                </a:cubicBezTo>
                <a:close/>
                <a:moveTo>
                  <a:pt x="2403" y="1330"/>
                </a:moveTo>
                <a:cubicBezTo>
                  <a:pt x="2403" y="1330"/>
                  <a:pt x="2403" y="1330"/>
                  <a:pt x="2403" y="1330"/>
                </a:cubicBezTo>
              </a:path>
            </a:pathLst>
          </a:custGeom>
          <a:solidFill>
            <a:srgbClr val="FFFFFF"/>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10" name="组合 9">
            <a:extLst>
              <a:ext uri="{FF2B5EF4-FFF2-40B4-BE49-F238E27FC236}">
                <a16:creationId xmlns:a16="http://schemas.microsoft.com/office/drawing/2014/main" id="{B9AC4E93-BEBC-7575-EE0C-FC4CDFD3D9EF}"/>
              </a:ext>
            </a:extLst>
          </p:cNvPr>
          <p:cNvGrpSpPr/>
          <p:nvPr/>
        </p:nvGrpSpPr>
        <p:grpSpPr>
          <a:xfrm>
            <a:off x="0" y="-12932"/>
            <a:ext cx="12192000" cy="811055"/>
            <a:chOff x="0" y="473042"/>
            <a:chExt cx="12192000" cy="811055"/>
          </a:xfrm>
        </p:grpSpPr>
        <p:grpSp>
          <p:nvGrpSpPr>
            <p:cNvPr id="11" name="组合 10">
              <a:extLst>
                <a:ext uri="{FF2B5EF4-FFF2-40B4-BE49-F238E27FC236}">
                  <a16:creationId xmlns:a16="http://schemas.microsoft.com/office/drawing/2014/main" id="{AABC0057-A39C-2C12-7509-0403D57D8A86}"/>
                </a:ext>
              </a:extLst>
            </p:cNvPr>
            <p:cNvGrpSpPr/>
            <p:nvPr/>
          </p:nvGrpSpPr>
          <p:grpSpPr>
            <a:xfrm>
              <a:off x="0" y="473042"/>
              <a:ext cx="12192000" cy="792000"/>
              <a:chOff x="0" y="473042"/>
              <a:chExt cx="12192000" cy="792000"/>
            </a:xfrm>
          </p:grpSpPr>
          <p:sp>
            <p:nvSpPr>
              <p:cNvPr id="13" name="淘宝-想搞设计PPT(倒卖必究)-13">
                <a:extLst>
                  <a:ext uri="{FF2B5EF4-FFF2-40B4-BE49-F238E27FC236}">
                    <a16:creationId xmlns:a16="http://schemas.microsoft.com/office/drawing/2014/main" id="{BC20D97B-CDBE-5F0F-F9FC-3F2C7467B918}"/>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14" name="淘宝-想搞设计PPT(倒卖必究)-14">
                <a:extLst>
                  <a:ext uri="{FF2B5EF4-FFF2-40B4-BE49-F238E27FC236}">
                    <a16:creationId xmlns:a16="http://schemas.microsoft.com/office/drawing/2014/main" id="{DB002B71-9D68-10EF-413F-F215DC9FA624}"/>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5" name="淘宝-想搞设计PPT(倒卖必究)-15">
                <a:extLst>
                  <a:ext uri="{FF2B5EF4-FFF2-40B4-BE49-F238E27FC236}">
                    <a16:creationId xmlns:a16="http://schemas.microsoft.com/office/drawing/2014/main" id="{F97BC9F7-EF0A-17D5-14E6-169DB978B652}"/>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选题背景</a:t>
                </a:r>
              </a:p>
            </p:txBody>
          </p:sp>
          <p:sp>
            <p:nvSpPr>
              <p:cNvPr id="16" name="淘宝-想搞设计PPT(倒卖必究)-16">
                <a:extLst>
                  <a:ext uri="{FF2B5EF4-FFF2-40B4-BE49-F238E27FC236}">
                    <a16:creationId xmlns:a16="http://schemas.microsoft.com/office/drawing/2014/main" id="{560FF1E6-AA82-1CE1-E15B-C17FA515235A}"/>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17" name="淘宝-想搞设计PPT(倒卖必究)-17">
                <a:extLst>
                  <a:ext uri="{FF2B5EF4-FFF2-40B4-BE49-F238E27FC236}">
                    <a16:creationId xmlns:a16="http://schemas.microsoft.com/office/drawing/2014/main" id="{379FCA4B-9022-2F49-1E32-26EFD64A8842}"/>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8" name="淘宝-想搞设计PPT(倒卖必究)-18">
                <a:extLst>
                  <a:ext uri="{FF2B5EF4-FFF2-40B4-BE49-F238E27FC236}">
                    <a16:creationId xmlns:a16="http://schemas.microsoft.com/office/drawing/2014/main" id="{A2B508DA-B865-175C-82F3-E6301F54E6CE}"/>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19" name="淘宝-想搞设计PPT(倒卖必究)-19">
                <a:extLst>
                  <a:ext uri="{FF2B5EF4-FFF2-40B4-BE49-F238E27FC236}">
                    <a16:creationId xmlns:a16="http://schemas.microsoft.com/office/drawing/2014/main" id="{24212E79-EF9D-647D-641A-E2EEBC42DC31}"/>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0" name="淘宝-想搞设计PPT(倒卖必究)-20">
                <a:extLst>
                  <a:ext uri="{FF2B5EF4-FFF2-40B4-BE49-F238E27FC236}">
                    <a16:creationId xmlns:a16="http://schemas.microsoft.com/office/drawing/2014/main" id="{CACFF091-AAE7-1DD3-320C-BEF7D3A0DA20}"/>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24" name="淘宝-想搞设计PPT(倒卖必究)-24">
                <a:extLst>
                  <a:ext uri="{FF2B5EF4-FFF2-40B4-BE49-F238E27FC236}">
                    <a16:creationId xmlns:a16="http://schemas.microsoft.com/office/drawing/2014/main" id="{158B9D2F-A467-B971-CCB0-DC9EA3FD29BE}"/>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8" name="淘宝-想搞设计PPT(倒卖必究)-28">
                <a:extLst>
                  <a:ext uri="{FF2B5EF4-FFF2-40B4-BE49-F238E27FC236}">
                    <a16:creationId xmlns:a16="http://schemas.microsoft.com/office/drawing/2014/main" id="{402688A1-C349-5132-46F2-9172813D904A}"/>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76" name="Picture 75" descr="华中科技大学.png"/>
              <p:cNvPicPr>
                <a:picLocks noChangeAspect="1"/>
              </p:cNvPicPr>
              <p:nvPr/>
            </p:nvPicPr>
            <p:blipFill>
              <a:blip r:embed="rId3"/>
              <a:stretch>
                <a:fillRect/>
              </a:stretch>
            </p:blipFill>
            <p:spPr>
              <a:xfrm>
                <a:off x="9790290" y="631277"/>
                <a:ext cx="2011854" cy="441888"/>
              </a:xfrm>
              <a:prstGeom prst="rect">
                <a:avLst/>
              </a:prstGeom>
            </p:spPr>
          </p:pic>
          <p:cxnSp>
            <p:nvCxnSpPr>
              <p:cNvPr id="38" name="淘宝-想搞设计PPT(倒卖必究)-38">
                <a:extLst>
                  <a:ext uri="{FF2B5EF4-FFF2-40B4-BE49-F238E27FC236}">
                    <a16:creationId xmlns:a16="http://schemas.microsoft.com/office/drawing/2014/main" id="{9CD5CD3E-9D45-2984-A524-5C083778B21A}"/>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2" name="淘宝-想搞设计PPT(倒卖必究)-12">
              <a:extLst>
                <a:ext uri="{FF2B5EF4-FFF2-40B4-BE49-F238E27FC236}">
                  <a16:creationId xmlns:a16="http://schemas.microsoft.com/office/drawing/2014/main" id="{72089115-740E-4849-A113-2FB29E72809A}"/>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750"/>
                                        <p:tgtEl>
                                          <p:spTgt spid="41"/>
                                        </p:tgtEl>
                                      </p:cBhvr>
                                    </p:animEffect>
                                    <p:anim calcmode="lin" valueType="num">
                                      <p:cBhvr>
                                        <p:cTn id="34" dur="750" fill="hold"/>
                                        <p:tgtEl>
                                          <p:spTgt spid="41"/>
                                        </p:tgtEl>
                                        <p:attrNameLst>
                                          <p:attrName>ppt_x</p:attrName>
                                        </p:attrNameLst>
                                      </p:cBhvr>
                                      <p:tavLst>
                                        <p:tav tm="0">
                                          <p:val>
                                            <p:strVal val="#ppt_x"/>
                                          </p:val>
                                        </p:tav>
                                        <p:tav tm="100000">
                                          <p:val>
                                            <p:strVal val="#ppt_x"/>
                                          </p:val>
                                        </p:tav>
                                      </p:tavLst>
                                    </p:anim>
                                    <p:anim calcmode="lin" valueType="num">
                                      <p:cBhvr>
                                        <p:cTn id="35" dur="750" fill="hold"/>
                                        <p:tgtEl>
                                          <p:spTgt spid="4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750"/>
                                        <p:tgtEl>
                                          <p:spTgt spid="21"/>
                                        </p:tgtEl>
                                      </p:cBhvr>
                                    </p:animEffect>
                                    <p:anim calcmode="lin" valueType="num">
                                      <p:cBhvr>
                                        <p:cTn id="39" dur="750" fill="hold"/>
                                        <p:tgtEl>
                                          <p:spTgt spid="21"/>
                                        </p:tgtEl>
                                        <p:attrNameLst>
                                          <p:attrName>ppt_x</p:attrName>
                                        </p:attrNameLst>
                                      </p:cBhvr>
                                      <p:tavLst>
                                        <p:tav tm="0">
                                          <p:val>
                                            <p:strVal val="#ppt_x"/>
                                          </p:val>
                                        </p:tav>
                                        <p:tav tm="100000">
                                          <p:val>
                                            <p:strVal val="#ppt_x"/>
                                          </p:val>
                                        </p:tav>
                                      </p:tavLst>
                                    </p:anim>
                                    <p:anim calcmode="lin" valueType="num">
                                      <p:cBhvr>
                                        <p:cTn id="40" dur="750" fill="hold"/>
                                        <p:tgtEl>
                                          <p:spTgt spid="2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750"/>
                                        <p:tgtEl>
                                          <p:spTgt spid="22"/>
                                        </p:tgtEl>
                                      </p:cBhvr>
                                    </p:animEffect>
                                    <p:anim calcmode="lin" valueType="num">
                                      <p:cBhvr>
                                        <p:cTn id="44" dur="750" fill="hold"/>
                                        <p:tgtEl>
                                          <p:spTgt spid="22"/>
                                        </p:tgtEl>
                                        <p:attrNameLst>
                                          <p:attrName>ppt_x</p:attrName>
                                        </p:attrNameLst>
                                      </p:cBhvr>
                                      <p:tavLst>
                                        <p:tav tm="0">
                                          <p:val>
                                            <p:strVal val="#ppt_x"/>
                                          </p:val>
                                        </p:tav>
                                        <p:tav tm="100000">
                                          <p:val>
                                            <p:strVal val="#ppt_x"/>
                                          </p:val>
                                        </p:tav>
                                      </p:tavLst>
                                    </p:anim>
                                    <p:anim calcmode="lin" valueType="num">
                                      <p:cBhvr>
                                        <p:cTn id="45" dur="750" fill="hold"/>
                                        <p:tgtEl>
                                          <p:spTgt spid="2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750"/>
                                        <p:tgtEl>
                                          <p:spTgt spid="23"/>
                                        </p:tgtEl>
                                      </p:cBhvr>
                                    </p:animEffect>
                                    <p:anim calcmode="lin" valueType="num">
                                      <p:cBhvr>
                                        <p:cTn id="49" dur="750" fill="hold"/>
                                        <p:tgtEl>
                                          <p:spTgt spid="23"/>
                                        </p:tgtEl>
                                        <p:attrNameLst>
                                          <p:attrName>ppt_x</p:attrName>
                                        </p:attrNameLst>
                                      </p:cBhvr>
                                      <p:tavLst>
                                        <p:tav tm="0">
                                          <p:val>
                                            <p:strVal val="#ppt_x"/>
                                          </p:val>
                                        </p:tav>
                                        <p:tav tm="100000">
                                          <p:val>
                                            <p:strVal val="#ppt_x"/>
                                          </p:val>
                                        </p:tav>
                                      </p:tavLst>
                                    </p:anim>
                                    <p:anim calcmode="lin" valueType="num">
                                      <p:cBhvr>
                                        <p:cTn id="50" dur="75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750"/>
                                        <p:tgtEl>
                                          <p:spTgt spid="42"/>
                                        </p:tgtEl>
                                      </p:cBhvr>
                                    </p:animEffect>
                                    <p:anim calcmode="lin" valueType="num">
                                      <p:cBhvr>
                                        <p:cTn id="54" dur="750" fill="hold"/>
                                        <p:tgtEl>
                                          <p:spTgt spid="42"/>
                                        </p:tgtEl>
                                        <p:attrNameLst>
                                          <p:attrName>ppt_x</p:attrName>
                                        </p:attrNameLst>
                                      </p:cBhvr>
                                      <p:tavLst>
                                        <p:tav tm="0">
                                          <p:val>
                                            <p:strVal val="#ppt_x"/>
                                          </p:val>
                                        </p:tav>
                                        <p:tav tm="100000">
                                          <p:val>
                                            <p:strVal val="#ppt_x"/>
                                          </p:val>
                                        </p:tav>
                                      </p:tavLst>
                                    </p:anim>
                                    <p:anim calcmode="lin" valueType="num">
                                      <p:cBhvr>
                                        <p:cTn id="55" dur="750" fill="hold"/>
                                        <p:tgtEl>
                                          <p:spTgt spid="4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750"/>
                                        <p:tgtEl>
                                          <p:spTgt spid="29"/>
                                        </p:tgtEl>
                                      </p:cBhvr>
                                    </p:animEffect>
                                    <p:anim calcmode="lin" valueType="num">
                                      <p:cBhvr>
                                        <p:cTn id="59" dur="750" fill="hold"/>
                                        <p:tgtEl>
                                          <p:spTgt spid="29"/>
                                        </p:tgtEl>
                                        <p:attrNameLst>
                                          <p:attrName>ppt_x</p:attrName>
                                        </p:attrNameLst>
                                      </p:cBhvr>
                                      <p:tavLst>
                                        <p:tav tm="0">
                                          <p:val>
                                            <p:strVal val="#ppt_x"/>
                                          </p:val>
                                        </p:tav>
                                        <p:tav tm="100000">
                                          <p:val>
                                            <p:strVal val="#ppt_x"/>
                                          </p:val>
                                        </p:tav>
                                      </p:tavLst>
                                    </p:anim>
                                    <p:anim calcmode="lin" valueType="num">
                                      <p:cBhvr>
                                        <p:cTn id="60" dur="750" fill="hold"/>
                                        <p:tgtEl>
                                          <p:spTgt spid="2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750"/>
                                        <p:tgtEl>
                                          <p:spTgt spid="30"/>
                                        </p:tgtEl>
                                      </p:cBhvr>
                                    </p:animEffect>
                                    <p:anim calcmode="lin" valueType="num">
                                      <p:cBhvr>
                                        <p:cTn id="64" dur="750" fill="hold"/>
                                        <p:tgtEl>
                                          <p:spTgt spid="30"/>
                                        </p:tgtEl>
                                        <p:attrNameLst>
                                          <p:attrName>ppt_x</p:attrName>
                                        </p:attrNameLst>
                                      </p:cBhvr>
                                      <p:tavLst>
                                        <p:tav tm="0">
                                          <p:val>
                                            <p:strVal val="#ppt_x"/>
                                          </p:val>
                                        </p:tav>
                                        <p:tav tm="100000">
                                          <p:val>
                                            <p:strVal val="#ppt_x"/>
                                          </p:val>
                                        </p:tav>
                                      </p:tavLst>
                                    </p:anim>
                                    <p:anim calcmode="lin" valueType="num">
                                      <p:cBhvr>
                                        <p:cTn id="65" dur="750" fill="hold"/>
                                        <p:tgtEl>
                                          <p:spTgt spid="3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750"/>
                                        <p:tgtEl>
                                          <p:spTgt spid="31"/>
                                        </p:tgtEl>
                                      </p:cBhvr>
                                    </p:animEffect>
                                    <p:anim calcmode="lin" valueType="num">
                                      <p:cBhvr>
                                        <p:cTn id="69" dur="750" fill="hold"/>
                                        <p:tgtEl>
                                          <p:spTgt spid="31"/>
                                        </p:tgtEl>
                                        <p:attrNameLst>
                                          <p:attrName>ppt_x</p:attrName>
                                        </p:attrNameLst>
                                      </p:cBhvr>
                                      <p:tavLst>
                                        <p:tav tm="0">
                                          <p:val>
                                            <p:strVal val="#ppt_x"/>
                                          </p:val>
                                        </p:tav>
                                        <p:tav tm="100000">
                                          <p:val>
                                            <p:strVal val="#ppt_x"/>
                                          </p:val>
                                        </p:tav>
                                      </p:tavLst>
                                    </p:anim>
                                    <p:anim calcmode="lin" valueType="num">
                                      <p:cBhvr>
                                        <p:cTn id="70" dur="750" fill="hold"/>
                                        <p:tgtEl>
                                          <p:spTgt spid="3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750"/>
                                        <p:tgtEl>
                                          <p:spTgt spid="32"/>
                                        </p:tgtEl>
                                      </p:cBhvr>
                                    </p:animEffect>
                                    <p:anim calcmode="lin" valueType="num">
                                      <p:cBhvr>
                                        <p:cTn id="74" dur="750" fill="hold"/>
                                        <p:tgtEl>
                                          <p:spTgt spid="32"/>
                                        </p:tgtEl>
                                        <p:attrNameLst>
                                          <p:attrName>ppt_x</p:attrName>
                                        </p:attrNameLst>
                                      </p:cBhvr>
                                      <p:tavLst>
                                        <p:tav tm="0">
                                          <p:val>
                                            <p:strVal val="#ppt_x"/>
                                          </p:val>
                                        </p:tav>
                                        <p:tav tm="100000">
                                          <p:val>
                                            <p:strVal val="#ppt_x"/>
                                          </p:val>
                                        </p:tav>
                                      </p:tavLst>
                                    </p:anim>
                                    <p:anim calcmode="lin" valueType="num">
                                      <p:cBhvr>
                                        <p:cTn id="75" dur="7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21" grpId="0" animBg="1"/>
      <p:bldP spid="22" grpId="0"/>
      <p:bldP spid="23" grpId="0"/>
      <p:bldP spid="29" grpId="0" animBg="1"/>
      <p:bldP spid="30" grpId="0"/>
      <p:bldP spid="31" grpId="0"/>
      <p:bldP spid="32" grpId="0" animBg="1"/>
      <p:bldP spid="34" grpId="0" animBg="1"/>
      <p:bldP spid="35" grpId="0"/>
      <p:bldP spid="36" grpId="0"/>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想搞设计PPT(倒卖必究)-10">
            <a:extLst>
              <a:ext uri="{FF2B5EF4-FFF2-40B4-BE49-F238E27FC236}">
                <a16:creationId xmlns:a16="http://schemas.microsoft.com/office/drawing/2014/main" id="{C977BECD-29A9-73A4-F0AD-24D3FADCBAF6}"/>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9" name="淘宝-想搞设计PPT(倒卖必究)-9">
            <a:extLst>
              <a:ext uri="{FF2B5EF4-FFF2-40B4-BE49-F238E27FC236}">
                <a16:creationId xmlns:a16="http://schemas.microsoft.com/office/drawing/2014/main" id="{15BAA906-1AD3-6AB7-1A4A-2211C1F722F0}"/>
              </a:ext>
            </a:extLst>
          </p:cNvPr>
          <p:cNvSpPr>
            <a:spLocks noGrp="1"/>
          </p:cNvSpPr>
          <p:nvPr/>
        </p:nvSpPr>
        <p:spPr>
          <a:xfrm>
            <a:off x="4038600" y="3246438"/>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淘宝-想搞设计PPT(倒卖必究)-30">
            <a:extLst>
              <a:ext uri="{FF2B5EF4-FFF2-40B4-BE49-F238E27FC236}">
                <a16:creationId xmlns:a16="http://schemas.microsoft.com/office/drawing/2014/main" id="{B587BCBD-79EE-8876-81D2-E4E1DC17AC1B}"/>
              </a:ext>
            </a:extLst>
          </p:cNvPr>
          <p:cNvSpPr/>
          <p:nvPr/>
        </p:nvSpPr>
        <p:spPr>
          <a:xfrm>
            <a:off x="-72241" y="3783926"/>
            <a:ext cx="7612081" cy="13034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39" descr="677d22b86e9b106229962a83.jpg"/>
          <p:cNvPicPr>
            <a:picLocks noChangeAspect="1"/>
          </p:cNvPicPr>
          <p:nvPr/>
        </p:nvPicPr>
        <p:blipFill>
          <a:blip r:embed="rId4"/>
          <a:stretch>
            <a:fillRect/>
          </a:stretch>
        </p:blipFill>
        <p:spPr>
          <a:xfrm>
            <a:off x="146685" y="328599"/>
            <a:ext cx="7243947" cy="4527466"/>
          </a:xfrm>
          <a:prstGeom prst="rect">
            <a:avLst/>
          </a:prstGeom>
        </p:spPr>
      </p:pic>
      <p:sp>
        <p:nvSpPr>
          <p:cNvPr id="29" name="淘宝-想搞设计PPT(倒卖必究)-29">
            <a:extLst>
              <a:ext uri="{FF2B5EF4-FFF2-40B4-BE49-F238E27FC236}">
                <a16:creationId xmlns:a16="http://schemas.microsoft.com/office/drawing/2014/main" id="{6AA80AF9-3706-BA6A-0CBB-E34D660526E8}"/>
              </a:ext>
            </a:extLst>
          </p:cNvPr>
          <p:cNvSpPr/>
          <p:nvPr/>
        </p:nvSpPr>
        <p:spPr>
          <a:xfrm>
            <a:off x="21771" y="114751"/>
            <a:ext cx="7612081" cy="13034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rPr>
              <a:t>{</a:t>
            </a:r>
            <a:endParaRPr lang="zh-CN" altLang="en-US" sz="1600" dirty="0"/>
          </a:p>
        </p:txBody>
      </p:sp>
      <p:grpSp>
        <p:nvGrpSpPr>
          <p:cNvPr id="11" name="组合 10">
            <a:extLst>
              <a:ext uri="{FF2B5EF4-FFF2-40B4-BE49-F238E27FC236}">
                <a16:creationId xmlns:a16="http://schemas.microsoft.com/office/drawing/2014/main" id="{DADA240B-0191-6438-67F2-398FD5F7D49A}"/>
              </a:ext>
            </a:extLst>
          </p:cNvPr>
          <p:cNvGrpSpPr/>
          <p:nvPr/>
        </p:nvGrpSpPr>
        <p:grpSpPr>
          <a:xfrm>
            <a:off x="-5714" y="4010127"/>
            <a:ext cx="4957723" cy="2348248"/>
            <a:chOff x="-5714" y="4010127"/>
            <a:chExt cx="4957723" cy="2348248"/>
          </a:xfrm>
        </p:grpSpPr>
        <p:sp>
          <p:nvSpPr>
            <p:cNvPr id="16" name="淘宝-想搞设计PPT(倒卖必究)-16"/>
            <p:cNvSpPr/>
            <p:nvPr/>
          </p:nvSpPr>
          <p:spPr>
            <a:xfrm>
              <a:off x="-5714" y="4010127"/>
              <a:ext cx="4957723" cy="2348248"/>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淘宝-想搞设计PPT(倒卖必究)-18"/>
            <p:cNvSpPr txBox="1"/>
            <p:nvPr/>
          </p:nvSpPr>
          <p:spPr>
            <a:xfrm>
              <a:off x="243219" y="4389314"/>
              <a:ext cx="2559932" cy="492443"/>
            </a:xfrm>
            <a:prstGeom prst="rect">
              <a:avLst/>
            </a:prstGeom>
            <a:noFill/>
          </p:spPr>
          <p:txBody>
            <a:bodyPr wrap="square" rtlCol="0">
              <a:spAutoFit/>
            </a:bodyPr>
            <a:lstStyle/>
            <a:p>
              <a:r>
                <a:rPr lang="zh-CN" altLang="en-US" sz="2600" b="1" spc="-150" dirty="0">
                  <a:solidFill>
                    <a:schemeClr val="bg1"/>
                  </a:solidFill>
                  <a:cs typeface="+mn-ea"/>
                  <a:sym typeface="+mn-lt"/>
                </a:rPr>
                <a:t>选题的意义</a:t>
              </a:r>
            </a:p>
          </p:txBody>
        </p:sp>
        <p:sp>
          <p:nvSpPr>
            <p:cNvPr id="20" name="淘宝-想搞设计PPT(倒卖必究)-20"/>
            <p:cNvSpPr txBox="1"/>
            <p:nvPr/>
          </p:nvSpPr>
          <p:spPr>
            <a:xfrm>
              <a:off x="243219" y="4881757"/>
              <a:ext cx="3887507" cy="923330"/>
            </a:xfrm>
            <a:prstGeom prst="rect">
              <a:avLst/>
            </a:prstGeom>
            <a:noFill/>
          </p:spPr>
          <p:txBody>
            <a:bodyPr wrap="square" rtlCol="0">
              <a:spAutoFit/>
            </a:bodyPr>
            <a:lstStyle/>
            <a:p>
              <a:pPr>
                <a:lnSpc>
                  <a:spcPct val="150000"/>
                </a:lnSpc>
              </a:pPr>
              <a:r>
                <a:rPr lang="en-US" altLang="zh-CN" sz="1200" spc="40" dirty="0">
                  <a:solidFill>
                    <a:schemeClr val="bg1"/>
                  </a:solidFill>
                  <a:cs typeface="+mn-ea"/>
                  <a:sym typeface="+mn-lt"/>
                </a:rPr>
                <a:t>Add your text here. Add your text here. Add your text here. Add your text here. Add your text here. Add your text here. Add your text here.</a:t>
              </a:r>
              <a:endParaRPr lang="zh-CN" altLang="en-US" sz="1200" spc="40" dirty="0">
                <a:solidFill>
                  <a:schemeClr val="bg1"/>
                </a:solidFill>
                <a:cs typeface="+mn-ea"/>
                <a:sym typeface="+mn-lt"/>
              </a:endParaRPr>
            </a:p>
          </p:txBody>
        </p:sp>
      </p:grpSp>
      <p:pic>
        <p:nvPicPr>
          <p:cNvPr id="41" name="Picture 40" descr="667452425124668fb6bda8bb.jpg"/>
          <p:cNvPicPr>
            <a:picLocks noChangeAspect="1"/>
          </p:cNvPicPr>
          <p:nvPr/>
        </p:nvPicPr>
        <p:blipFill>
          <a:blip r:embed="rId5"/>
          <a:stretch>
            <a:fillRect/>
          </a:stretch>
        </p:blipFill>
        <p:spPr>
          <a:xfrm>
            <a:off x="4951079" y="3778809"/>
            <a:ext cx="7243947" cy="4527466"/>
          </a:xfrm>
          <a:prstGeom prst="rect">
            <a:avLst/>
          </a:prstGeom>
        </p:spPr>
      </p:pic>
      <p:sp>
        <p:nvSpPr>
          <p:cNvPr id="24" name="淘宝-想搞设计PPT(倒卖必究)-24">
            <a:extLst>
              <a:ext uri="{FF2B5EF4-FFF2-40B4-BE49-F238E27FC236}">
                <a16:creationId xmlns:a16="http://schemas.microsoft.com/office/drawing/2014/main" id="{DBCA5DD4-A145-D2FC-E51C-83239E849BC4}"/>
              </a:ext>
            </a:extLst>
          </p:cNvPr>
          <p:cNvSpPr/>
          <p:nvPr/>
        </p:nvSpPr>
        <p:spPr>
          <a:xfrm>
            <a:off x="-285749" y="3778809"/>
            <a:ext cx="12723996" cy="2218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58E67249-FF97-68EF-9283-EA0F08EB9C81}"/>
              </a:ext>
            </a:extLst>
          </p:cNvPr>
          <p:cNvGrpSpPr/>
          <p:nvPr/>
        </p:nvGrpSpPr>
        <p:grpSpPr>
          <a:xfrm>
            <a:off x="7243948" y="1439982"/>
            <a:ext cx="4948052" cy="2348248"/>
            <a:chOff x="7243948" y="1439982"/>
            <a:chExt cx="4948052" cy="2348248"/>
          </a:xfrm>
        </p:grpSpPr>
        <p:sp>
          <p:nvSpPr>
            <p:cNvPr id="14" name="淘宝-想搞设计PPT(倒卖必究)-14"/>
            <p:cNvSpPr/>
            <p:nvPr/>
          </p:nvSpPr>
          <p:spPr>
            <a:xfrm>
              <a:off x="7243948" y="1439982"/>
              <a:ext cx="4948052" cy="2348248"/>
            </a:xfrm>
            <a:prstGeom prst="rect">
              <a:avLst/>
            </a:prstGeom>
            <a:gradFill flip="none" rotWithShape="1">
              <a:gsLst>
                <a:gs pos="62000">
                  <a:srgbClr val="0F4571"/>
                </a:gs>
                <a:gs pos="100000">
                  <a:srgbClr val="0F4571">
                    <a:lumMod val="16000"/>
                    <a:lumOff val="84000"/>
                  </a:srgb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淘宝-想搞设计PPT(倒卖必究)-17"/>
            <p:cNvSpPr txBox="1"/>
            <p:nvPr/>
          </p:nvSpPr>
          <p:spPr>
            <a:xfrm>
              <a:off x="7481452" y="1816199"/>
              <a:ext cx="2559932" cy="492443"/>
            </a:xfrm>
            <a:prstGeom prst="rect">
              <a:avLst/>
            </a:prstGeom>
            <a:noFill/>
          </p:spPr>
          <p:txBody>
            <a:bodyPr wrap="square" rtlCol="0">
              <a:spAutoFit/>
            </a:bodyPr>
            <a:lstStyle/>
            <a:p>
              <a:r>
                <a:rPr lang="zh-CN" altLang="en-US" sz="2600" b="1" spc="-150" dirty="0">
                  <a:solidFill>
                    <a:schemeClr val="bg1"/>
                  </a:solidFill>
                  <a:cs typeface="+mn-ea"/>
                  <a:sym typeface="+mn-lt"/>
                </a:rPr>
                <a:t>选题的意义</a:t>
              </a:r>
            </a:p>
          </p:txBody>
        </p:sp>
        <p:sp>
          <p:nvSpPr>
            <p:cNvPr id="19" name="淘宝-想搞设计PPT(倒卖必究)-19"/>
            <p:cNvSpPr txBox="1"/>
            <p:nvPr/>
          </p:nvSpPr>
          <p:spPr>
            <a:xfrm>
              <a:off x="7481452" y="2348681"/>
              <a:ext cx="3887507" cy="923330"/>
            </a:xfrm>
            <a:prstGeom prst="rect">
              <a:avLst/>
            </a:prstGeom>
            <a:noFill/>
          </p:spPr>
          <p:txBody>
            <a:bodyPr wrap="square" rtlCol="0">
              <a:spAutoFit/>
            </a:bodyPr>
            <a:lstStyle/>
            <a:p>
              <a:pPr>
                <a:lnSpc>
                  <a:spcPct val="150000"/>
                </a:lnSpc>
              </a:pPr>
              <a:r>
                <a:rPr lang="en-US" altLang="zh-CN" sz="1200" spc="40" dirty="0">
                  <a:solidFill>
                    <a:schemeClr val="bg1"/>
                  </a:solidFill>
                  <a:cs typeface="+mn-ea"/>
                  <a:sym typeface="+mn-lt"/>
                </a:rPr>
                <a:t>Add your text here. Add your text here. Add your text here. Add your text here. Add your text here. Add your text here. Add your text here.</a:t>
              </a:r>
              <a:endParaRPr lang="zh-CN" altLang="en-US" sz="1200" spc="40" dirty="0">
                <a:solidFill>
                  <a:schemeClr val="bg1"/>
                </a:solidFill>
                <a:cs typeface="+mn-ea"/>
                <a:sym typeface="+mn-lt"/>
              </a:endParaRPr>
            </a:p>
          </p:txBody>
        </p:sp>
      </p:grpSp>
      <p:sp>
        <p:nvSpPr>
          <p:cNvPr id="25" name="淘宝-想搞设计PPT(倒卖必究)-25">
            <a:extLst>
              <a:ext uri="{FF2B5EF4-FFF2-40B4-BE49-F238E27FC236}">
                <a16:creationId xmlns:a16="http://schemas.microsoft.com/office/drawing/2014/main" id="{EF48E87F-F586-410D-D8BD-5C57EBED6370}"/>
              </a:ext>
            </a:extLst>
          </p:cNvPr>
          <p:cNvSpPr/>
          <p:nvPr/>
        </p:nvSpPr>
        <p:spPr>
          <a:xfrm>
            <a:off x="4732153" y="6366338"/>
            <a:ext cx="7612081" cy="13034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想搞设计PPT(倒卖必究)-6"/>
          <p:cNvSpPr/>
          <p:nvPr/>
        </p:nvSpPr>
        <p:spPr>
          <a:xfrm>
            <a:off x="5714" y="442696"/>
            <a:ext cx="1656000" cy="324000"/>
          </a:xfrm>
          <a:prstGeom prst="rect">
            <a:avLst/>
          </a:prstGeom>
          <a:solidFill>
            <a:srgbClr val="31516E"/>
          </a:solidFill>
          <a:ln w="6350">
            <a:solidFill>
              <a:srgbClr val="3151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 name="组合 6">
            <a:extLst>
              <a:ext uri="{FF2B5EF4-FFF2-40B4-BE49-F238E27FC236}">
                <a16:creationId xmlns:a16="http://schemas.microsoft.com/office/drawing/2014/main" id="{4022599A-6D5F-3FD9-0C33-D299367DC064}"/>
              </a:ext>
            </a:extLst>
          </p:cNvPr>
          <p:cNvGrpSpPr/>
          <p:nvPr/>
        </p:nvGrpSpPr>
        <p:grpSpPr>
          <a:xfrm>
            <a:off x="0" y="-12932"/>
            <a:ext cx="12192000" cy="811055"/>
            <a:chOff x="0" y="473042"/>
            <a:chExt cx="12192000" cy="811055"/>
          </a:xfrm>
        </p:grpSpPr>
        <p:grpSp>
          <p:nvGrpSpPr>
            <p:cNvPr id="8" name="组合 7">
              <a:extLst>
                <a:ext uri="{FF2B5EF4-FFF2-40B4-BE49-F238E27FC236}">
                  <a16:creationId xmlns:a16="http://schemas.microsoft.com/office/drawing/2014/main" id="{A26A41F4-C18E-74CF-2F42-5B7918B92471}"/>
                </a:ext>
              </a:extLst>
            </p:cNvPr>
            <p:cNvGrpSpPr/>
            <p:nvPr/>
          </p:nvGrpSpPr>
          <p:grpSpPr>
            <a:xfrm>
              <a:off x="0" y="473042"/>
              <a:ext cx="12192000" cy="792000"/>
              <a:chOff x="0" y="473042"/>
              <a:chExt cx="12192000" cy="792000"/>
            </a:xfrm>
          </p:grpSpPr>
          <p:sp>
            <p:nvSpPr>
              <p:cNvPr id="13" name="淘宝-想搞设计PPT(倒卖必究)-13">
                <a:extLst>
                  <a:ext uri="{FF2B5EF4-FFF2-40B4-BE49-F238E27FC236}">
                    <a16:creationId xmlns:a16="http://schemas.microsoft.com/office/drawing/2014/main" id="{36456505-A112-02FE-2C9A-D95E9C131267}"/>
                  </a:ext>
                </a:extLst>
              </p:cNvPr>
              <p:cNvSpPr/>
              <p:nvPr/>
            </p:nvSpPr>
            <p:spPr>
              <a:xfrm>
                <a:off x="0" y="473042"/>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dirty="0">
                  <a:solidFill>
                    <a:srgbClr val="FFFFFF"/>
                  </a:solidFill>
                  <a:latin typeface="Calibri" panose="020F0502020204030204"/>
                </a:endParaRPr>
              </a:p>
            </p:txBody>
          </p:sp>
          <p:cxnSp>
            <p:nvCxnSpPr>
              <p:cNvPr id="15" name="淘宝-想搞设计PPT(倒卖必究)-15">
                <a:extLst>
                  <a:ext uri="{FF2B5EF4-FFF2-40B4-BE49-F238E27FC236}">
                    <a16:creationId xmlns:a16="http://schemas.microsoft.com/office/drawing/2014/main" id="{0521F39D-2AD0-73D1-2BDC-2F16D3F81B02}"/>
                  </a:ext>
                </a:extLst>
              </p:cNvPr>
              <p:cNvCxnSpPr/>
              <p:nvPr/>
            </p:nvCxnSpPr>
            <p:spPr>
              <a:xfrm>
                <a:off x="2533709"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6" name="淘宝-想搞设计PPT(倒卖必究)-26">
                <a:extLst>
                  <a:ext uri="{FF2B5EF4-FFF2-40B4-BE49-F238E27FC236}">
                    <a16:creationId xmlns:a16="http://schemas.microsoft.com/office/drawing/2014/main" id="{AAEEE34B-F8F0-F4C0-B28B-89E80194EF57}"/>
                  </a:ext>
                </a:extLst>
              </p:cNvPr>
              <p:cNvSpPr txBox="1"/>
              <p:nvPr/>
            </p:nvSpPr>
            <p:spPr>
              <a:xfrm>
                <a:off x="948116"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0A3C69"/>
                    </a:solidFill>
                  </a:rPr>
                  <a:t>选题背景</a:t>
                </a:r>
              </a:p>
            </p:txBody>
          </p:sp>
          <p:sp>
            <p:nvSpPr>
              <p:cNvPr id="27" name="淘宝-想搞设计PPT(倒卖必究)-27">
                <a:extLst>
                  <a:ext uri="{FF2B5EF4-FFF2-40B4-BE49-F238E27FC236}">
                    <a16:creationId xmlns:a16="http://schemas.microsoft.com/office/drawing/2014/main" id="{9DB44C2E-A87C-B58E-BE79-CF08DB087CA5}"/>
                  </a:ext>
                </a:extLst>
              </p:cNvPr>
              <p:cNvSpPr txBox="1"/>
              <p:nvPr/>
            </p:nvSpPr>
            <p:spPr>
              <a:xfrm>
                <a:off x="2960009"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研究方法</a:t>
                </a:r>
              </a:p>
            </p:txBody>
          </p:sp>
          <p:cxnSp>
            <p:nvCxnSpPr>
              <p:cNvPr id="32" name="淘宝-想搞设计PPT(倒卖必究)-32">
                <a:extLst>
                  <a:ext uri="{FF2B5EF4-FFF2-40B4-BE49-F238E27FC236}">
                    <a16:creationId xmlns:a16="http://schemas.microsoft.com/office/drawing/2014/main" id="{468CFD1B-9391-44FD-F527-8DA33F79EE37}"/>
                  </a:ext>
                </a:extLst>
              </p:cNvPr>
              <p:cNvCxnSpPr/>
              <p:nvPr/>
            </p:nvCxnSpPr>
            <p:spPr>
              <a:xfrm>
                <a:off x="5218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3" name="淘宝-想搞设计PPT(倒卖必究)-33">
                <a:extLst>
                  <a:ext uri="{FF2B5EF4-FFF2-40B4-BE49-F238E27FC236}">
                    <a16:creationId xmlns:a16="http://schemas.microsoft.com/office/drawing/2014/main" id="{66FEDD14-88CB-FF4C-4752-535275D76C63}"/>
                  </a:ext>
                </a:extLst>
              </p:cNvPr>
              <p:cNvSpPr txBox="1"/>
              <p:nvPr/>
            </p:nvSpPr>
            <p:spPr>
              <a:xfrm>
                <a:off x="4971901" y="684376"/>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b="0" dirty="0">
                    <a:solidFill>
                      <a:schemeClr val="bg1">
                        <a:lumMod val="65000"/>
                      </a:schemeClr>
                    </a:solidFill>
                  </a:rPr>
                  <a:t>研究成果</a:t>
                </a:r>
              </a:p>
            </p:txBody>
          </p:sp>
          <p:cxnSp>
            <p:nvCxnSpPr>
              <p:cNvPr id="34" name="淘宝-想搞设计PPT(倒卖必究)-34">
                <a:extLst>
                  <a:ext uri="{FF2B5EF4-FFF2-40B4-BE49-F238E27FC236}">
                    <a16:creationId xmlns:a16="http://schemas.microsoft.com/office/drawing/2014/main" id="{0A7D6FDC-EF0E-C6F8-3C88-2C3C972E590B}"/>
                  </a:ext>
                </a:extLst>
              </p:cNvPr>
              <p:cNvCxnSpPr/>
              <p:nvPr/>
            </p:nvCxnSpPr>
            <p:spPr>
              <a:xfrm>
                <a:off x="4545601"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5" name="淘宝-想搞设计PPT(倒卖必究)-35">
                <a:extLst>
                  <a:ext uri="{FF2B5EF4-FFF2-40B4-BE49-F238E27FC236}">
                    <a16:creationId xmlns:a16="http://schemas.microsoft.com/office/drawing/2014/main" id="{11B66028-D79A-2348-2E0A-4B1A08E3569D}"/>
                  </a:ext>
                </a:extLst>
              </p:cNvPr>
              <p:cNvSpPr txBox="1"/>
              <p:nvPr/>
            </p:nvSpPr>
            <p:spPr>
              <a:xfrm>
                <a:off x="6983793" y="684376"/>
                <a:ext cx="184730"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endParaRPr lang="zh-CN" altLang="en-US" b="0" dirty="0">
                  <a:solidFill>
                    <a:schemeClr val="bg1">
                      <a:lumMod val="65000"/>
                    </a:schemeClr>
                  </a:solidFill>
                </a:endParaRPr>
              </a:p>
            </p:txBody>
          </p:sp>
          <p:cxnSp>
            <p:nvCxnSpPr>
              <p:cNvPr id="36" name="淘宝-想搞设计PPT(倒卖必究)-36">
                <a:extLst>
                  <a:ext uri="{FF2B5EF4-FFF2-40B4-BE49-F238E27FC236}">
                    <a16:creationId xmlns:a16="http://schemas.microsoft.com/office/drawing/2014/main" id="{214ACF6C-9D10-AC9B-5558-8A1EFDBBA2BE}"/>
                  </a:ext>
                </a:extLst>
              </p:cNvPr>
              <p:cNvCxnSpPr/>
              <p:nvPr/>
            </p:nvCxnSpPr>
            <p:spPr>
              <a:xfrm>
                <a:off x="6557493"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37" name="淘宝-想搞设计PPT(倒卖必究)-37">
                <a:extLst>
                  <a:ext uri="{FF2B5EF4-FFF2-40B4-BE49-F238E27FC236}">
                    <a16:creationId xmlns:a16="http://schemas.microsoft.com/office/drawing/2014/main" id="{C78275AA-C603-438D-FC40-B18BFCF5535D}"/>
                  </a:ext>
                </a:extLst>
              </p:cNvPr>
              <p:cNvSpPr txBox="1"/>
              <p:nvPr/>
            </p:nvSpPr>
            <p:spPr>
              <a:xfrm>
                <a:off x="7109313" y="684376"/>
                <a:ext cx="1159292" cy="369332"/>
              </a:xfrm>
              <a:prstGeom prst="rect">
                <a:avLst/>
              </a:prstGeom>
              <a:noFill/>
            </p:spPr>
            <p:txBody>
              <a:bodyPr wrap="none" rtlCol="0">
                <a:spAutoFit/>
              </a:bodyPr>
              <a:lstStyle/>
              <a:p>
                <a:pPr algn="ctr"/>
                <a:r>
                  <a:rPr lang="zh-CN" altLang="en-US" spc="100" dirty="0">
                    <a:solidFill>
                      <a:schemeClr val="bg1">
                        <a:lumMod val="65000"/>
                      </a:schemeClr>
                    </a:solidFill>
                  </a:rPr>
                  <a:t>论文总结</a:t>
                </a:r>
              </a:p>
            </p:txBody>
          </p:sp>
          <p:pic>
            <p:nvPicPr>
              <p:cNvPr id="42" name="Picture 41" descr="华中科技大学.png"/>
              <p:cNvPicPr>
                <a:picLocks noChangeAspect="1"/>
              </p:cNvPicPr>
              <p:nvPr/>
            </p:nvPicPr>
            <p:blipFill>
              <a:blip r:embed="rId6"/>
              <a:stretch>
                <a:fillRect/>
              </a:stretch>
            </p:blipFill>
            <p:spPr>
              <a:xfrm>
                <a:off x="9790290" y="631277"/>
                <a:ext cx="2011854" cy="441888"/>
              </a:xfrm>
              <a:prstGeom prst="rect">
                <a:avLst/>
              </a:prstGeom>
            </p:spPr>
          </p:pic>
          <p:cxnSp>
            <p:nvCxnSpPr>
              <p:cNvPr id="39" name="淘宝-想搞设计PPT(倒卖必究)-39">
                <a:extLst>
                  <a:ext uri="{FF2B5EF4-FFF2-40B4-BE49-F238E27FC236}">
                    <a16:creationId xmlns:a16="http://schemas.microsoft.com/office/drawing/2014/main" id="{C00C09E2-82E2-376B-283F-9352FB08F971}"/>
                  </a:ext>
                </a:extLst>
              </p:cNvPr>
              <p:cNvCxnSpPr/>
              <p:nvPr/>
            </p:nvCxnSpPr>
            <p:spPr>
              <a:xfrm>
                <a:off x="8748616" y="725042"/>
                <a:ext cx="0" cy="28800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12" name="淘宝-想搞设计PPT(倒卖必究)-12">
              <a:extLst>
                <a:ext uri="{FF2B5EF4-FFF2-40B4-BE49-F238E27FC236}">
                  <a16:creationId xmlns:a16="http://schemas.microsoft.com/office/drawing/2014/main" id="{12B76897-8F8E-71D9-DB22-92A1C9B33896}"/>
                </a:ext>
              </a:extLst>
            </p:cNvPr>
            <p:cNvSpPr/>
            <p:nvPr/>
          </p:nvSpPr>
          <p:spPr>
            <a:xfrm>
              <a:off x="0" y="1245997"/>
              <a:ext cx="12192000" cy="38100"/>
            </a:xfrm>
            <a:custGeom>
              <a:avLst/>
              <a:gdLst>
                <a:gd name="connsiteX0" fmla="*/ 0 w 12192000"/>
                <a:gd name="connsiteY0" fmla="*/ 0 h 38100"/>
                <a:gd name="connsiteX1" fmla="*/ 12192000 w 12192000"/>
                <a:gd name="connsiteY1" fmla="*/ 0 h 38100"/>
                <a:gd name="connsiteX2" fmla="*/ 12192000 w 12192000"/>
                <a:gd name="connsiteY2" fmla="*/ 38100 h 38100"/>
                <a:gd name="connsiteX3" fmla="*/ 0 w 12192000"/>
                <a:gd name="connsiteY3" fmla="*/ 38100 h 38100"/>
                <a:gd name="connsiteX4" fmla="*/ 0 w 121920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8100">
                  <a:moveTo>
                    <a:pt x="0" y="0"/>
                  </a:moveTo>
                  <a:lnTo>
                    <a:pt x="12192000" y="0"/>
                  </a:lnTo>
                  <a:lnTo>
                    <a:pt x="12192000" y="38100"/>
                  </a:lnTo>
                  <a:lnTo>
                    <a:pt x="0" y="38100"/>
                  </a:lnTo>
                  <a:lnTo>
                    <a:pt x="0" y="0"/>
                  </a:lnTo>
                </a:path>
              </a:pathLst>
            </a:custGeom>
            <a:gradFill flip="none" rotWithShape="1">
              <a:gsLst>
                <a:gs pos="100000">
                  <a:srgbClr val="239DFF">
                    <a:lumMod val="5000"/>
                    <a:lumOff val="95000"/>
                  </a:srgbClr>
                </a:gs>
                <a:gs pos="0">
                  <a:schemeClr val="accent1">
                    <a:lumMod val="5000"/>
                    <a:lumOff val="95000"/>
                  </a:schemeClr>
                </a:gs>
                <a:gs pos="50000">
                  <a:srgbClr val="0D3B61"/>
                </a:gs>
              </a:gsLst>
              <a:path path="circle">
                <a:fillToRect l="100000" t="100000"/>
              </a:path>
              <a:tileRect r="-100000" b="-100000"/>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advClick="0" advTm="3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淘宝-想搞设计PPT(倒卖必究)-7">
            <a:extLst>
              <a:ext uri="{FF2B5EF4-FFF2-40B4-BE49-F238E27FC236}">
                <a16:creationId xmlns:a16="http://schemas.microsoft.com/office/drawing/2014/main" id="{0618AEE3-05BA-E5F0-5EB8-E231F67952BD}"/>
              </a:ext>
            </a:extLst>
          </p:cNvPr>
          <p:cNvSpPr>
            <a:spLocks noGrp="1"/>
          </p:cNvSpPr>
          <p:nvPr>
            <p:ph type="dt" sz="half" idx="4294967295"/>
          </p:nvPr>
        </p:nvSpPr>
        <p:spPr>
          <a:xfrm>
            <a:off x="838200" y="6356350"/>
            <a:ext cx="2743200" cy="365125"/>
          </a:xfrm>
        </p:spPr>
        <p:txBody>
          <a:bodyPr/>
          <a:lstStyle/>
          <a:p>
            <a:fld id="{A9B62480-A9DA-40D6-A42E-F2C4EAA26F9B}" type="datetimeFigureOut">
              <a:rPr lang="zh-CN" altLang="en-US" smtClean="0"/>
              <a:t>2025-02-21</a:t>
            </a:fld>
            <a:endParaRPr lang="zh-CN" altLang="en-US"/>
          </a:p>
        </p:txBody>
      </p:sp>
      <p:sp>
        <p:nvSpPr>
          <p:cNvPr id="5" name="淘宝-想搞设计PPT(倒卖必究)-5">
            <a:extLst>
              <a:ext uri="{FF2B5EF4-FFF2-40B4-BE49-F238E27FC236}">
                <a16:creationId xmlns:a16="http://schemas.microsoft.com/office/drawing/2014/main" id="{BFA4F717-4E30-1C09-6D93-EB55DBB7AAE7}"/>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3" name="淘宝-想搞设计PPT(倒卖必究)-3">
            <a:extLst>
              <a:ext uri="{FF2B5EF4-FFF2-40B4-BE49-F238E27FC236}">
                <a16:creationId xmlns:a16="http://schemas.microsoft.com/office/drawing/2014/main" id="{CB6F4D8E-565C-D71A-6B4E-B4085A276A38}"/>
              </a:ext>
            </a:extLst>
          </p:cNvPr>
          <p:cNvSpPr>
            <a:spLocks noGrp="1"/>
          </p:cNvSpPr>
          <p:nvPr>
            <p:ph type="sldNum" sz="quarter" idx="4294967295"/>
          </p:nvPr>
        </p:nvSpPr>
        <p:spPr>
          <a:xfrm>
            <a:off x="8610600" y="6356350"/>
            <a:ext cx="2743200" cy="365125"/>
          </a:xfrm>
        </p:spPr>
        <p:txBody>
          <a:bodyPr/>
          <a:lstStyle/>
          <a:p>
            <a:fld id="{85877002-65AA-4060-9573-D0355C08E906}" type="slidenum">
              <a:rPr lang="zh-CN" altLang="en-US" smtClean="0"/>
              <a:t>9</a:t>
            </a:fld>
            <a:endParaRPr lang="zh-CN" altLang="en-US"/>
          </a:p>
        </p:txBody>
      </p:sp>
      <p:sp>
        <p:nvSpPr>
          <p:cNvPr id="2" name="淘宝-想搞设计PPT(倒卖必究)-2">
            <a:extLst>
              <a:ext uri="{FF2B5EF4-FFF2-40B4-BE49-F238E27FC236}">
                <a16:creationId xmlns:a16="http://schemas.microsoft.com/office/drawing/2014/main" id="{DE8CCF92-B731-20EC-E273-6DF220850992}"/>
              </a:ext>
            </a:extLst>
          </p:cNvPr>
          <p:cNvSpPr/>
          <p:nvPr/>
        </p:nvSpPr>
        <p:spPr>
          <a:xfrm>
            <a:off x="0" y="-1"/>
            <a:ext cx="12186286" cy="6858001"/>
          </a:xfrm>
          <a:prstGeom prst="rect">
            <a:avLst/>
          </a:prstGeom>
          <a:solidFill>
            <a:srgbClr val="EB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42" descr="667452452bad5167e88f6f24.jpg"/>
          <p:cNvPicPr>
            <a:picLocks noChangeAspect="1"/>
          </p:cNvPicPr>
          <p:nvPr/>
        </p:nvPicPr>
        <p:blipFill>
          <a:blip r:embed="rId4"/>
          <a:stretch>
            <a:fillRect/>
          </a:stretch>
        </p:blipFill>
        <p:spPr>
          <a:xfrm>
            <a:off x="0" y="-386199"/>
            <a:ext cx="12200318" cy="7625198"/>
          </a:xfrm>
          <a:prstGeom prst="rect">
            <a:avLst/>
          </a:prstGeom>
        </p:spPr>
      </p:pic>
      <p:sp>
        <p:nvSpPr>
          <p:cNvPr id="6" name="淘宝-想搞设计PPT(倒卖必究)-6"/>
          <p:cNvSpPr/>
          <p:nvPr/>
        </p:nvSpPr>
        <p:spPr>
          <a:xfrm>
            <a:off x="0" y="0"/>
            <a:ext cx="12192000" cy="6858000"/>
          </a:xfrm>
          <a:prstGeom prst="rect">
            <a:avLst/>
          </a:prstGeom>
          <a:gradFill flip="none" rotWithShape="1">
            <a:gsLst>
              <a:gs pos="5000">
                <a:srgbClr val="0F4571"/>
              </a:gs>
              <a:gs pos="40000">
                <a:srgbClr val="0F4571">
                  <a:alpha val="88000"/>
                </a:srgbClr>
              </a:gs>
              <a:gs pos="66000">
                <a:srgbClr val="0F4571">
                  <a:alpha val="70000"/>
                </a:srgbClr>
              </a:gs>
              <a:gs pos="100000">
                <a:srgbClr val="0F4571">
                  <a:alpha val="6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淘宝-想搞设计PPT(倒卖必究)-11"/>
          <p:cNvSpPr/>
          <p:nvPr/>
        </p:nvSpPr>
        <p:spPr>
          <a:xfrm>
            <a:off x="515938" y="4590303"/>
            <a:ext cx="396000" cy="5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淘宝-想搞设计PPT(倒卖必究)-12"/>
          <p:cNvSpPr txBox="1"/>
          <p:nvPr/>
        </p:nvSpPr>
        <p:spPr>
          <a:xfrm>
            <a:off x="415303" y="6238391"/>
            <a:ext cx="1914942" cy="352425"/>
          </a:xfrm>
          <a:prstGeom prst="rect">
            <a:avLst/>
          </a:prstGeom>
          <a:noFill/>
        </p:spPr>
        <p:txBody>
          <a:bodyPr wrap="square" rtlCol="0">
            <a:spAutoFit/>
          </a:bodyPr>
          <a:lstStyle/>
          <a:p>
            <a:r>
              <a:rPr lang="zh-CN" altLang="en-US" sz="1700" dirty="0">
                <a:solidFill>
                  <a:schemeClr val="bg1"/>
                </a:solidFill>
                <a:cs typeface="+mn-ea"/>
                <a:sym typeface="+mn-lt"/>
              </a:rPr>
              <a:t>答辩人：想搞设计</a:t>
            </a:r>
          </a:p>
        </p:txBody>
      </p:sp>
      <p:sp>
        <p:nvSpPr>
          <p:cNvPr id="13" name="淘宝-想搞设计PPT(倒卖必究)-13"/>
          <p:cNvSpPr txBox="1"/>
          <p:nvPr/>
        </p:nvSpPr>
        <p:spPr>
          <a:xfrm>
            <a:off x="2344491" y="6238391"/>
            <a:ext cx="2559932" cy="353943"/>
          </a:xfrm>
          <a:prstGeom prst="rect">
            <a:avLst/>
          </a:prstGeom>
          <a:noFill/>
        </p:spPr>
        <p:txBody>
          <a:bodyPr wrap="square" rtlCol="0">
            <a:spAutoFit/>
          </a:bodyPr>
          <a:lstStyle/>
          <a:p>
            <a:r>
              <a:rPr lang="zh-CN" altLang="en-US" sz="1700" dirty="0">
                <a:solidFill>
                  <a:schemeClr val="bg1"/>
                </a:solidFill>
                <a:cs typeface="+mn-ea"/>
                <a:sym typeface="+mn-lt"/>
              </a:rPr>
              <a:t>指导老师：想搞设计</a:t>
            </a:r>
          </a:p>
        </p:txBody>
      </p:sp>
      <p:sp>
        <p:nvSpPr>
          <p:cNvPr id="16" name="淘宝-想搞设计PPT(倒卖必究)-16"/>
          <p:cNvSpPr/>
          <p:nvPr/>
        </p:nvSpPr>
        <p:spPr>
          <a:xfrm rot="8100000" flipH="1">
            <a:off x="2252776" y="6337773"/>
            <a:ext cx="162000" cy="162000"/>
          </a:xfrm>
          <a:custGeom>
            <a:avLst/>
            <a:gdLst>
              <a:gd name="connsiteX0" fmla="*/ 108000 w 198000"/>
              <a:gd name="connsiteY0" fmla="*/ 198000 h 198000"/>
              <a:gd name="connsiteX1" fmla="*/ 108000 w 198000"/>
              <a:gd name="connsiteY1" fmla="*/ 108000 h 198000"/>
              <a:gd name="connsiteX2" fmla="*/ 198000 w 198000"/>
              <a:gd name="connsiteY2" fmla="*/ 108000 h 198000"/>
              <a:gd name="connsiteX3" fmla="*/ 198000 w 198000"/>
              <a:gd name="connsiteY3" fmla="*/ 90000 h 198000"/>
              <a:gd name="connsiteX4" fmla="*/ 108000 w 198000"/>
              <a:gd name="connsiteY4" fmla="*/ 90000 h 198000"/>
              <a:gd name="connsiteX5" fmla="*/ 108000 w 198000"/>
              <a:gd name="connsiteY5" fmla="*/ 0 h 198000"/>
              <a:gd name="connsiteX6" fmla="*/ 90000 w 198000"/>
              <a:gd name="connsiteY6" fmla="*/ 0 h 198000"/>
              <a:gd name="connsiteX7" fmla="*/ 90000 w 198000"/>
              <a:gd name="connsiteY7" fmla="*/ 90000 h 198000"/>
              <a:gd name="connsiteX8" fmla="*/ 0 w 198000"/>
              <a:gd name="connsiteY8" fmla="*/ 90000 h 198000"/>
              <a:gd name="connsiteX9" fmla="*/ 0 w 198000"/>
              <a:gd name="connsiteY9" fmla="*/ 108000 h 198000"/>
              <a:gd name="connsiteX10" fmla="*/ 90000 w 198000"/>
              <a:gd name="connsiteY10" fmla="*/ 108000 h 198000"/>
              <a:gd name="connsiteX11" fmla="*/ 90000 w 198000"/>
              <a:gd name="connsiteY11" fmla="*/ 198000 h 1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 h="198000">
                <a:moveTo>
                  <a:pt x="108000" y="198000"/>
                </a:moveTo>
                <a:lnTo>
                  <a:pt x="108000" y="108000"/>
                </a:lnTo>
                <a:lnTo>
                  <a:pt x="198000" y="108000"/>
                </a:lnTo>
                <a:lnTo>
                  <a:pt x="198000" y="90000"/>
                </a:lnTo>
                <a:lnTo>
                  <a:pt x="108000" y="90000"/>
                </a:lnTo>
                <a:lnTo>
                  <a:pt x="108000" y="0"/>
                </a:lnTo>
                <a:lnTo>
                  <a:pt x="90000" y="0"/>
                </a:lnTo>
                <a:lnTo>
                  <a:pt x="90000" y="90000"/>
                </a:lnTo>
                <a:lnTo>
                  <a:pt x="0" y="90000"/>
                </a:lnTo>
                <a:lnTo>
                  <a:pt x="0" y="108000"/>
                </a:lnTo>
                <a:lnTo>
                  <a:pt x="90000" y="108000"/>
                </a:lnTo>
                <a:lnTo>
                  <a:pt x="90000" y="19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a:extLst>
              <a:ext uri="{FF2B5EF4-FFF2-40B4-BE49-F238E27FC236}">
                <a16:creationId xmlns:a16="http://schemas.microsoft.com/office/drawing/2014/main" id="{804AB389-7D29-ED8C-0DD8-359E23685D9E}"/>
              </a:ext>
            </a:extLst>
          </p:cNvPr>
          <p:cNvGrpSpPr/>
          <p:nvPr/>
        </p:nvGrpSpPr>
        <p:grpSpPr>
          <a:xfrm>
            <a:off x="354211" y="2618684"/>
            <a:ext cx="6589030" cy="2511473"/>
            <a:chOff x="354211" y="2183590"/>
            <a:chExt cx="6589030" cy="2511473"/>
          </a:xfrm>
        </p:grpSpPr>
        <p:sp>
          <p:nvSpPr>
            <p:cNvPr id="9" name="淘宝-想搞设计PPT(倒卖必究)-9"/>
            <p:cNvSpPr txBox="1"/>
            <p:nvPr/>
          </p:nvSpPr>
          <p:spPr>
            <a:xfrm>
              <a:off x="371960" y="3115160"/>
              <a:ext cx="6571281" cy="1107996"/>
            </a:xfrm>
            <a:prstGeom prst="rect">
              <a:avLst/>
            </a:prstGeom>
            <a:noFill/>
          </p:spPr>
          <p:txBody>
            <a:bodyPr wrap="square" rtlCol="0">
              <a:spAutoFit/>
            </a:bodyPr>
            <a:lstStyle>
              <a:defPPr>
                <a:defRPr lang="zh-CN"/>
              </a:defPPr>
              <a:lvl1pPr>
                <a:defRPr sz="6400" spc="-500">
                  <a:solidFill>
                    <a:schemeClr val="bg1"/>
                  </a:solidFill>
                  <a:latin typeface="汉真广标" pitchFamily="49" charset="-122"/>
                  <a:ea typeface="汉真广标" pitchFamily="49" charset="-122"/>
                </a:defRPr>
              </a:lvl1pPr>
            </a:lstStyle>
            <a:p>
              <a:r>
                <a:rPr lang="zh-CN" altLang="en-US" dirty="0">
                  <a:solidFill>
                    <a:srgbClr val="FFFFFF"/>
                  </a:solidFill>
                  <a:latin typeface="+mn-lt"/>
                  <a:ea typeface="+mn-ea"/>
                  <a:cs typeface="+mn-ea"/>
                  <a:sym typeface="+mn-lt"/>
                </a:rPr>
                <a:t>选题的背景与意义</a:t>
              </a:r>
            </a:p>
          </p:txBody>
        </p:sp>
        <p:sp>
          <p:nvSpPr>
            <p:cNvPr id="10" name="淘宝-想搞设计PPT(倒卖必究)-10"/>
            <p:cNvSpPr txBox="1"/>
            <p:nvPr/>
          </p:nvSpPr>
          <p:spPr>
            <a:xfrm>
              <a:off x="415303" y="4110288"/>
              <a:ext cx="4876888" cy="584775"/>
            </a:xfrm>
            <a:prstGeom prst="rect">
              <a:avLst/>
            </a:prstGeom>
            <a:noFill/>
          </p:spPr>
          <p:txBody>
            <a:bodyPr wrap="square" rtlCol="0">
              <a:spAutoFit/>
            </a:bodyPr>
            <a:lstStyle>
              <a:defPPr>
                <a:defRPr lang="zh-CN"/>
              </a:defPPr>
              <a:lvl1pPr>
                <a:defRPr sz="1600" spc="150">
                  <a:solidFill>
                    <a:schemeClr val="bg1"/>
                  </a:solidFill>
                  <a:latin typeface="Calibri" panose="020F0502020204030204" pitchFamily="34" charset="0"/>
                  <a:cs typeface="Calibri" panose="020F0502020204030204" pitchFamily="34" charset="0"/>
                </a:defRPr>
              </a:lvl1pPr>
            </a:lstStyle>
            <a:p>
              <a:r>
                <a:rPr lang="en-US" altLang="zh-CN" spc="200" dirty="0">
                  <a:solidFill>
                    <a:srgbClr val="FFFFFF"/>
                  </a:solidFill>
                  <a:latin typeface="+mn-lt"/>
                  <a:cs typeface="+mn-ea"/>
                  <a:sym typeface="+mn-lt"/>
                </a:rPr>
                <a:t>RESEARCH METHODS AND PROCESSES</a:t>
              </a:r>
            </a:p>
          </p:txBody>
        </p:sp>
        <p:sp>
          <p:nvSpPr>
            <p:cNvPr id="17" name="淘宝-想搞设计PPT(倒卖必究)-17"/>
            <p:cNvSpPr txBox="1"/>
            <p:nvPr/>
          </p:nvSpPr>
          <p:spPr>
            <a:xfrm>
              <a:off x="354211" y="2183590"/>
              <a:ext cx="3952067" cy="1138773"/>
            </a:xfrm>
            <a:prstGeom prst="rect">
              <a:avLst/>
            </a:prstGeom>
            <a:noFill/>
          </p:spPr>
          <p:txBody>
            <a:bodyPr wrap="square" rtlCol="0">
              <a:spAutoFit/>
            </a:bodyPr>
            <a:lstStyle>
              <a:defPPr>
                <a:defRPr lang="zh-CN"/>
              </a:defPPr>
              <a:lvl1pPr>
                <a:defRPr sz="6800" b="1" spc="-700">
                  <a:solidFill>
                    <a:schemeClr val="bg1"/>
                  </a:solidFill>
                  <a:latin typeface="Arial" panose="020B0604020202020204"/>
                  <a:ea typeface="微软雅黑" panose="020B0503020204020204" pitchFamily="34" charset="-122"/>
                </a:defRPr>
              </a:lvl1pPr>
            </a:lstStyle>
            <a:p>
              <a:r>
                <a:rPr lang="zh-CN" altLang="en-US" dirty="0">
                  <a:solidFill>
                    <a:srgbClr val="FFFFFF"/>
                  </a:solidFill>
                  <a:latin typeface="+mn-lt"/>
                  <a:ea typeface="+mn-ea"/>
                  <a:cs typeface="+mn-ea"/>
                  <a:sym typeface="+mn-lt"/>
                </a:rPr>
                <a:t>第二章</a:t>
              </a:r>
            </a:p>
          </p:txBody>
        </p:sp>
      </p:grpSp>
      <p:cxnSp>
        <p:nvCxnSpPr>
          <p:cNvPr id="39" name="淘宝-想搞设计PPT(倒卖必究)-39"/>
          <p:cNvCxnSpPr/>
          <p:nvPr/>
        </p:nvCxnSpPr>
        <p:spPr>
          <a:xfrm>
            <a:off x="11715750" y="1706389"/>
            <a:ext cx="0" cy="325755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p:cNvSpPr txBox="1"/>
          <p:nvPr/>
        </p:nvSpPr>
        <p:spPr>
          <a:xfrm>
            <a:off x="9713699" y="5581202"/>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GRADUATION</a:t>
            </a:r>
            <a:endParaRPr lang="zh-CN" altLang="en-US" sz="1700" spc="50" dirty="0">
              <a:solidFill>
                <a:schemeClr val="bg1"/>
              </a:solidFill>
              <a:cs typeface="+mn-ea"/>
              <a:sym typeface="+mn-lt"/>
            </a:endParaRPr>
          </a:p>
        </p:txBody>
      </p:sp>
      <p:sp>
        <p:nvSpPr>
          <p:cNvPr id="41" name="淘宝-想搞设计PPT(倒卖必究)-41"/>
          <p:cNvSpPr txBox="1"/>
          <p:nvPr/>
        </p:nvSpPr>
        <p:spPr>
          <a:xfrm>
            <a:off x="9713699" y="5920352"/>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DESIGN</a:t>
            </a:r>
            <a:endParaRPr lang="zh-CN" altLang="en-US" sz="1700" spc="50" dirty="0">
              <a:solidFill>
                <a:schemeClr val="bg1"/>
              </a:solidFill>
              <a:cs typeface="+mn-ea"/>
              <a:sym typeface="+mn-lt"/>
            </a:endParaRPr>
          </a:p>
        </p:txBody>
      </p:sp>
      <p:sp>
        <p:nvSpPr>
          <p:cNvPr id="42" name="淘宝-想搞设计PPT(倒卖必究)-42"/>
          <p:cNvSpPr txBox="1"/>
          <p:nvPr/>
        </p:nvSpPr>
        <p:spPr>
          <a:xfrm>
            <a:off x="9713699" y="6259501"/>
            <a:ext cx="2116351" cy="353943"/>
          </a:xfrm>
          <a:prstGeom prst="rect">
            <a:avLst/>
          </a:prstGeom>
          <a:noFill/>
        </p:spPr>
        <p:txBody>
          <a:bodyPr wrap="square" rtlCol="0">
            <a:spAutoFit/>
          </a:bodyPr>
          <a:lstStyle/>
          <a:p>
            <a:pPr algn="r"/>
            <a:r>
              <a:rPr lang="en-US" altLang="zh-CN" sz="1700" spc="50" dirty="0">
                <a:solidFill>
                  <a:schemeClr val="bg1"/>
                </a:solidFill>
                <a:cs typeface="+mn-ea"/>
                <a:sym typeface="+mn-lt"/>
              </a:rPr>
              <a:t>TEMPLATE</a:t>
            </a:r>
          </a:p>
        </p:txBody>
      </p:sp>
      <p:pic>
        <p:nvPicPr>
          <p:cNvPr id="44" name="Picture 43" descr="华中科技大学.png"/>
          <p:cNvPicPr>
            <a:picLocks noChangeAspect="1"/>
          </p:cNvPicPr>
          <p:nvPr/>
        </p:nvPicPr>
        <p:blipFill>
          <a:blip r:embed="rId5"/>
          <a:stretch>
            <a:fillRect/>
          </a:stretch>
        </p:blipFill>
        <p:spPr>
          <a:xfrm>
            <a:off x="323073" y="241278"/>
            <a:ext cx="2785387" cy="611788"/>
          </a:xfrm>
          <a:prstGeom prst="rect">
            <a:avLst/>
          </a:prstGeom>
        </p:spPr>
      </p:pic>
      <p:grpSp>
        <p:nvGrpSpPr>
          <p:cNvPr id="4" name="组合 3">
            <a:extLst>
              <a:ext uri="{FF2B5EF4-FFF2-40B4-BE49-F238E27FC236}">
                <a16:creationId xmlns:a16="http://schemas.microsoft.com/office/drawing/2014/main" id="{756F70B5-51FD-DB29-BE41-B4BF5D4C192B}"/>
              </a:ext>
            </a:extLst>
          </p:cNvPr>
          <p:cNvGrpSpPr/>
          <p:nvPr/>
        </p:nvGrpSpPr>
        <p:grpSpPr>
          <a:xfrm>
            <a:off x="3686628" y="432229"/>
            <a:ext cx="8182299" cy="338554"/>
            <a:chOff x="3686628" y="432229"/>
            <a:chExt cx="8182299" cy="338554"/>
          </a:xfrm>
        </p:grpSpPr>
        <p:sp>
          <p:nvSpPr>
            <p:cNvPr id="14" name="淘宝-想搞设计PPT(倒卖必究)-14">
              <a:extLst>
                <a:ext uri="{FF2B5EF4-FFF2-40B4-BE49-F238E27FC236}">
                  <a16:creationId xmlns:a16="http://schemas.microsoft.com/office/drawing/2014/main" id="{6DE12D30-DFC0-7396-1390-335E66205639}"/>
                </a:ext>
              </a:extLst>
            </p:cNvPr>
            <p:cNvSpPr txBox="1"/>
            <p:nvPr/>
          </p:nvSpPr>
          <p:spPr>
            <a:xfrm>
              <a:off x="9924012" y="432229"/>
              <a:ext cx="1944915" cy="338554"/>
            </a:xfrm>
            <a:prstGeom prst="rect">
              <a:avLst/>
            </a:prstGeom>
            <a:noFill/>
          </p:spPr>
          <p:txBody>
            <a:bodyPr wrap="square" rtlCol="0">
              <a:spAutoFit/>
            </a:bodyPr>
            <a:lstStyle/>
            <a:p>
              <a:r>
                <a:rPr lang="zh-CN" altLang="en-US" sz="1600" spc="-150" dirty="0">
                  <a:solidFill>
                    <a:schemeClr val="bg1"/>
                  </a:solidFill>
                  <a:cs typeface="+mn-ea"/>
                  <a:sym typeface="+mn-lt"/>
                </a:rPr>
                <a:t>论文总结</a:t>
              </a:r>
            </a:p>
          </p:txBody>
        </p:sp>
        <p:grpSp>
          <p:nvGrpSpPr>
            <p:cNvPr id="19" name="组合 18">
              <a:extLst>
                <a:ext uri="{FF2B5EF4-FFF2-40B4-BE49-F238E27FC236}">
                  <a16:creationId xmlns:a16="http://schemas.microsoft.com/office/drawing/2014/main" id="{4B3A2DB2-6282-A80C-5D8F-2CBC18CAFA05}"/>
                </a:ext>
              </a:extLst>
            </p:cNvPr>
            <p:cNvGrpSpPr/>
            <p:nvPr/>
          </p:nvGrpSpPr>
          <p:grpSpPr>
            <a:xfrm>
              <a:off x="3686628" y="432229"/>
              <a:ext cx="6754560" cy="338554"/>
              <a:chOff x="3686628" y="432229"/>
              <a:chExt cx="6754560" cy="338554"/>
            </a:xfrm>
          </p:grpSpPr>
          <p:sp>
            <p:nvSpPr>
              <p:cNvPr id="20" name="淘宝-想搞设计PPT(倒卖必究)-20">
                <a:extLst>
                  <a:ext uri="{FF2B5EF4-FFF2-40B4-BE49-F238E27FC236}">
                    <a16:creationId xmlns:a16="http://schemas.microsoft.com/office/drawing/2014/main" id="{DF8DC781-0EA3-9134-3C9B-F30C32A873A5}"/>
                  </a:ext>
                </a:extLst>
              </p:cNvPr>
              <p:cNvSpPr txBox="1"/>
              <p:nvPr/>
            </p:nvSpPr>
            <p:spPr>
              <a:xfrm>
                <a:off x="3686628"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选题背景</a:t>
                </a:r>
              </a:p>
            </p:txBody>
          </p:sp>
          <p:sp>
            <p:nvSpPr>
              <p:cNvPr id="21" name="淘宝-想搞设计PPT(倒卖必究)-21">
                <a:extLst>
                  <a:ext uri="{FF2B5EF4-FFF2-40B4-BE49-F238E27FC236}">
                    <a16:creationId xmlns:a16="http://schemas.microsoft.com/office/drawing/2014/main" id="{80CD533C-AF7C-012C-A4F8-AD4CBEAE899E}"/>
                  </a:ext>
                </a:extLst>
              </p:cNvPr>
              <p:cNvSpPr txBox="1"/>
              <p:nvPr/>
            </p:nvSpPr>
            <p:spPr>
              <a:xfrm>
                <a:off x="5878285"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研究方法</a:t>
                </a:r>
              </a:p>
            </p:txBody>
          </p:sp>
          <p:sp>
            <p:nvSpPr>
              <p:cNvPr id="22" name="淘宝-想搞设计PPT(倒卖必究)-22">
                <a:extLst>
                  <a:ext uri="{FF2B5EF4-FFF2-40B4-BE49-F238E27FC236}">
                    <a16:creationId xmlns:a16="http://schemas.microsoft.com/office/drawing/2014/main" id="{71E7C66E-47E4-7FF8-0910-D1DC9F102A8A}"/>
                  </a:ext>
                </a:extLst>
              </p:cNvPr>
              <p:cNvSpPr txBox="1"/>
              <p:nvPr/>
            </p:nvSpPr>
            <p:spPr>
              <a:xfrm>
                <a:off x="7881256" y="432229"/>
                <a:ext cx="2559932" cy="338554"/>
              </a:xfrm>
              <a:prstGeom prst="rect">
                <a:avLst/>
              </a:prstGeom>
              <a:noFill/>
            </p:spPr>
            <p:txBody>
              <a:bodyPr wrap="square" rtlCol="0">
                <a:spAutoFit/>
              </a:bodyPr>
              <a:lstStyle/>
              <a:p>
                <a:r>
                  <a:rPr lang="zh-CN" altLang="en-US" sz="1600" spc="-150" dirty="0">
                    <a:solidFill>
                      <a:schemeClr val="bg1"/>
                    </a:solidFill>
                    <a:cs typeface="+mn-ea"/>
                    <a:sym typeface="+mn-lt"/>
                  </a:rPr>
                  <a:t>研究成果</a:t>
                </a:r>
              </a:p>
            </p:txBody>
          </p:sp>
          <p:sp>
            <p:nvSpPr>
              <p:cNvPr id="24" name="淘宝-想搞设计PPT(倒卖必究)-24">
                <a:extLst>
                  <a:ext uri="{FF2B5EF4-FFF2-40B4-BE49-F238E27FC236}">
                    <a16:creationId xmlns:a16="http://schemas.microsoft.com/office/drawing/2014/main" id="{969ECA59-218F-DE18-9655-6151AF390419}"/>
                  </a:ext>
                </a:extLst>
              </p:cNvPr>
              <p:cNvSpPr/>
              <p:nvPr/>
            </p:nvSpPr>
            <p:spPr>
              <a:xfrm>
                <a:off x="5864253" y="442696"/>
                <a:ext cx="917758" cy="324000"/>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cSld>
  <p:clrMapOvr>
    <a:masterClrMapping/>
  </p:clrMapOvr>
  <p:transition spd="slow" advClick="0"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NkNDYxMmIwNmM5NTY2OTdkODYxNGM2OGY2YmI2OGY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0od3bi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0od3bi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TotalTime>
  <Words>2389</Words>
  <Application>Microsoft Office PowerPoint</Application>
  <PresentationFormat>宽屏</PresentationFormat>
  <Paragraphs>342</Paragraphs>
  <Slides>25</Slides>
  <Notes>0</Notes>
  <HiddenSlides>0</HiddenSlides>
  <MMClips>0</MMClips>
  <ScaleCrop>false</ScaleCrop>
  <HeadingPairs>
    <vt:vector size="8" baseType="variant">
      <vt:variant>
        <vt:lpstr>已用的字体</vt:lpstr>
      </vt:variant>
      <vt:variant>
        <vt:i4>3</vt:i4>
      </vt:variant>
      <vt:variant>
        <vt:lpstr>主题</vt:lpstr>
      </vt:variant>
      <vt:variant>
        <vt:i4>2</vt:i4>
      </vt:variant>
      <vt:variant>
        <vt:lpstr>嵌入 OLE 服务器</vt:lpstr>
      </vt:variant>
      <vt:variant>
        <vt:i4>0</vt:i4>
      </vt:variant>
      <vt:variant>
        <vt:lpstr>幻灯片标题</vt:lpstr>
      </vt:variant>
      <vt:variant>
        <vt:i4>25</vt:i4>
      </vt:variant>
    </vt:vector>
  </HeadingPairs>
  <TitlesOfParts>
    <vt:vector size="30" baseType="lpstr">
      <vt:lpstr>微软雅黑</vt:lpstr>
      <vt:lpstr>Calibri</vt:lpstr>
      <vt:lpstr>Arial</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1 pompeya</cp:lastModifiedBy>
  <cp:revision>105</cp:revision>
  <dcterms:created xsi:type="dcterms:W3CDTF">2019-05-14T01:20:00Z</dcterms:created>
  <dcterms:modified xsi:type="dcterms:W3CDTF">2025-02-21T14:09:09Z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B5176995FECE48EDACE9F93A00C7D7C0_12</vt:lpwstr>
  </property>
  <property fmtid="{D5CDD505-2E9C-101B-9397-08002B2CF9AE}" pid="3" name="KSOProductBuildVer">
    <vt:lpwstr>2052-12.1.0.15398</vt:lpwstr>
  </property>
</Properties>
</file>